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832" r:id="rId2"/>
  </p:sldMasterIdLst>
  <p:notesMasterIdLst>
    <p:notesMasterId r:id="rId9"/>
  </p:notesMasterIdLst>
  <p:handoutMasterIdLst>
    <p:handoutMasterId r:id="rId10"/>
  </p:handoutMasterIdLst>
  <p:sldIdLst>
    <p:sldId id="286" r:id="rId3"/>
    <p:sldId id="308" r:id="rId4"/>
    <p:sldId id="314" r:id="rId5"/>
    <p:sldId id="311" r:id="rId6"/>
    <p:sldId id="312" r:id="rId7"/>
    <p:sldId id="315" r:id="rId8"/>
  </p:sldIdLst>
  <p:sldSz cx="9144000" cy="6858000" type="screen4x3"/>
  <p:notesSz cx="6742113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Piot" initials="DP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9D6"/>
    <a:srgbClr val="E8D0CD"/>
    <a:srgbClr val="F4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051" autoAdjust="0"/>
  </p:normalViewPr>
  <p:slideViewPr>
    <p:cSldViewPr>
      <p:cViewPr>
        <p:scale>
          <a:sx n="85" d="100"/>
          <a:sy n="85" d="100"/>
        </p:scale>
        <p:origin x="-1378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5E881-278E-4FF5-BEB1-F00E2D2AE94F}" type="datetimeFigureOut">
              <a:rPr lang="fr-FR" smtClean="0"/>
              <a:t>14/09/2018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9525" y="937895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EA988-C9EC-4123-973F-720C40B3D6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623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4D00B-A2A8-4DC9-BC62-2874FDD2363F}" type="datetimeFigureOut">
              <a:rPr lang="fr-FR"/>
              <a:pPr>
                <a:defRPr/>
              </a:pPr>
              <a:t>14/09/2018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212" y="4690269"/>
            <a:ext cx="539369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1" y="9378824"/>
            <a:ext cx="2921582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03E0A2-F5BC-4C77-BF18-5539BFF505F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7860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Sous réserve des crédits région 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E0A2-F5BC-4C77-BF18-5539BFF505FF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0763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Sous réserve des crédits région 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E0A2-F5BC-4C77-BF18-5539BFF505FF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477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Sous réserve des crédits région 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E0A2-F5BC-4C77-BF18-5539BFF505FF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197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Sous réserve des crédits région 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E0A2-F5BC-4C77-BF18-5539BFF505FF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330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286380" y="2786058"/>
            <a:ext cx="3098668" cy="414342"/>
          </a:xfrm>
          <a:ln>
            <a:noFill/>
          </a:ln>
          <a:effectLst/>
        </p:spPr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800" b="1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286380" y="3228536"/>
            <a:ext cx="3101716" cy="1752600"/>
          </a:xfrm>
        </p:spPr>
        <p:txBody>
          <a:bodyPr lIns="0" rIns="18288">
            <a:normAutofit/>
          </a:bodyPr>
          <a:lstStyle>
            <a:lvl1pPr marL="0" marR="4572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C013A03-089F-46F9-BBB8-6E72F2FD8424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F97E3-622C-4B29-A567-7E8477158F2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3507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336F-9E01-44DD-A775-F226D8A248E5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73B1-473C-462C-9089-3CDC504DDC9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541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bg>
      <p:bgPr>
        <a:solidFill>
          <a:srgbClr val="1B9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2204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1403648" y="2852936"/>
            <a:ext cx="6336704" cy="3456384"/>
          </a:xfrm>
          <a:ln>
            <a:noFill/>
          </a:ln>
          <a:effectLst/>
        </p:spPr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just" rtl="0">
              <a:spcBef>
                <a:spcPct val="0"/>
              </a:spcBef>
              <a:buNone/>
              <a:defRPr sz="4000" b="1" baseline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fr-FR" dirty="0" smtClean="0"/>
              <a:t>Modifiez le style</a:t>
            </a:r>
            <a:endParaRPr lang="en-US" dirty="0"/>
          </a:p>
        </p:txBody>
      </p:sp>
      <p:pic>
        <p:nvPicPr>
          <p:cNvPr id="17412" name="Picture 4" descr="C:\Users\florent.colovray\Desktop\NOUVEAU LOGO\UDL_valise_Logotypes\UDL_valise_Logotypes\UDL_logo_couleur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3384377" cy="166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6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56553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2"/>
          </p:nvPr>
        </p:nvSpPr>
        <p:spPr>
          <a:xfrm>
            <a:off x="428596" y="5643578"/>
            <a:ext cx="8286808" cy="681030"/>
          </a:xfrm>
        </p:spPr>
        <p:txBody>
          <a:bodyPr lIns="18288" rIns="18288"/>
          <a:lstStyle>
            <a:lvl1pPr marL="0" indent="0" algn="l">
              <a:buNone/>
              <a:defRPr sz="1200" i="1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3071813" y="6572250"/>
            <a:ext cx="928687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42E9B-E3B8-42F6-AEA3-3493F69D0EFD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B22F8-F02A-4110-BE49-3DA62EE9417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2120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56553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2"/>
          </p:nvPr>
        </p:nvSpPr>
        <p:spPr>
          <a:xfrm>
            <a:off x="428596" y="5643578"/>
            <a:ext cx="8286808" cy="681030"/>
          </a:xfrm>
        </p:spPr>
        <p:txBody>
          <a:bodyPr lIns="18288" rIns="18288"/>
          <a:lstStyle>
            <a:lvl1pPr marL="0" indent="0" algn="l">
              <a:buNone/>
              <a:defRPr sz="1200" i="1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3071813" y="6572250"/>
            <a:ext cx="928687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0C1DB-411D-4A4F-AA26-8C99BCFF68E9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B22F8-F02A-4110-BE49-3DA62EE9417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632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56553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2"/>
          </p:nvPr>
        </p:nvSpPr>
        <p:spPr>
          <a:xfrm>
            <a:off x="428596" y="5643578"/>
            <a:ext cx="8286808" cy="681030"/>
          </a:xfrm>
        </p:spPr>
        <p:txBody>
          <a:bodyPr lIns="18288" rIns="18288"/>
          <a:lstStyle>
            <a:lvl1pPr marL="0" indent="0" algn="l">
              <a:buNone/>
              <a:defRPr sz="1200" i="1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3071813" y="6572250"/>
            <a:ext cx="928687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24E08-2744-4CB8-8F07-571D1C33DBF8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B22F8-F02A-4110-BE49-3DA62EE9417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16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B9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2204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1403648" y="2852936"/>
            <a:ext cx="6336704" cy="3456384"/>
          </a:xfrm>
          <a:ln>
            <a:noFill/>
          </a:ln>
          <a:effectLst/>
        </p:spPr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just" rtl="0">
              <a:spcBef>
                <a:spcPct val="0"/>
              </a:spcBef>
              <a:buNone/>
              <a:defRPr sz="4000" b="1" baseline="0">
                <a:ln>
                  <a:noFill/>
                </a:ln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fr-FR" dirty="0" smtClean="0"/>
              <a:t>Modifiez le style</a:t>
            </a:r>
            <a:endParaRPr lang="en-US" dirty="0"/>
          </a:p>
        </p:txBody>
      </p:sp>
      <p:pic>
        <p:nvPicPr>
          <p:cNvPr id="17412" name="Picture 4" descr="C:\Users\florent.colovray\Desktop\NOUVEAU LOGO\UDL_valise_Logotypes\UDL_valise_Logotypes\UDL_logo_couleu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3384377" cy="166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24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56553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F20FE2CB-7F30-4BB8-B892-486AA0DF71C4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7840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2051721" y="6572250"/>
            <a:ext cx="1948780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8AFF-52A0-4A16-8253-FE804A2FA041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50A62-B210-4B17-8353-1DCE15746378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1905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2051721" y="6572250"/>
            <a:ext cx="1948780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2D985-63B2-49FE-BABC-EA574C6CCF53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AD8D1-E83C-4923-B9F5-EA342BB6DFC6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9058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2051721" y="6572250"/>
            <a:ext cx="1948780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E647A-1862-4FE1-8457-A46A82EB1533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F7588-E6D0-439F-9CBF-29B247A5B9B7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833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56553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2"/>
          </p:nvPr>
        </p:nvSpPr>
        <p:spPr>
          <a:xfrm>
            <a:off x="428596" y="5643578"/>
            <a:ext cx="8286808" cy="681030"/>
          </a:xfrm>
        </p:spPr>
        <p:txBody>
          <a:bodyPr lIns="18288" rIns="18288"/>
          <a:lstStyle>
            <a:lvl1pPr marL="0" indent="0" algn="l">
              <a:buNone/>
              <a:defRPr sz="1200" i="1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BA7F-699E-4F64-BE53-61C5B2B92AEB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B22F8-F02A-4110-BE49-3DA62EE9417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0112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2051721" y="6572250"/>
            <a:ext cx="1948780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A1DD6-08D1-4FC6-A0A2-A8D5131EB3A5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CE9BA-7CA3-4DCD-8A01-BBE7463AA088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1935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68103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2051721" y="6572250"/>
            <a:ext cx="1948780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5AEA0-D8D2-433E-AADC-193C00F8B344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97F66-4F40-4297-9790-550B842A78CC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6266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accent6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051721" y="6572250"/>
            <a:ext cx="1948780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618EC-7FDF-467B-92ED-711B0D7560A9}" type="datetime1">
              <a:rPr lang="fr-FR" smtClean="0"/>
              <a:t>14/09/2018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AF9A44A-3CE6-4F43-A479-8961E9F52399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314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2051721" y="6572250"/>
            <a:ext cx="1948780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BCDE-1855-4566-9BDE-38839A6A401E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2685D-B862-4661-A23F-7A9CB3B128D2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608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2051721" y="6572250"/>
            <a:ext cx="1948780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F64E-1FD4-4552-8DB7-1676EA9C84F8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73B1-473C-462C-9089-3CDC504DDC9B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2666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56553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2"/>
          </p:nvPr>
        </p:nvSpPr>
        <p:spPr>
          <a:xfrm>
            <a:off x="428596" y="5643578"/>
            <a:ext cx="8286808" cy="681030"/>
          </a:xfrm>
        </p:spPr>
        <p:txBody>
          <a:bodyPr lIns="18288" rIns="18288"/>
          <a:lstStyle>
            <a:lvl1pPr marL="0" indent="0" algn="l">
              <a:buNone/>
              <a:defRPr sz="1200" i="1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3071813" y="6572250"/>
            <a:ext cx="928687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F82B-207C-40AA-96A0-D695386219F0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B22F8-F02A-4110-BE49-3DA62EE9417F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7755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56553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2"/>
          </p:nvPr>
        </p:nvSpPr>
        <p:spPr>
          <a:xfrm>
            <a:off x="428596" y="5643578"/>
            <a:ext cx="8286808" cy="681030"/>
          </a:xfrm>
        </p:spPr>
        <p:txBody>
          <a:bodyPr lIns="18288" rIns="18288"/>
          <a:lstStyle>
            <a:lvl1pPr marL="0" indent="0" algn="l">
              <a:buNone/>
              <a:defRPr sz="1200" i="1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3071813" y="6572250"/>
            <a:ext cx="928687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FD2C-5EFC-43A3-AB8B-83860BEE970C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B22F8-F02A-4110-BE49-3DA62EE9417F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8529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E5E0D-F0AC-411F-823F-9CC1709B05A9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50A62-B210-4B17-8353-1DCE1574637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245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E6B4-908D-4A94-A183-038E3D08B2A2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AD8D1-E83C-4923-B9F5-EA342BB6DFC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557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CBFC-9AA5-4649-A77F-30610D19E811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F7588-E6D0-439F-9CBF-29B247A5B9B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48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227E-7B5A-479F-95BA-70B092237B5D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CE9BA-7CA3-4DCD-8A01-BBE7463AA0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974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68103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ED92E-DA6F-4E74-B944-078D0F3BCF37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97F66-4F40-4297-9790-550B842A78C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125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accent6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ED391-420D-42B3-B7A3-E0FA710147DB}" type="datetime1">
              <a:rPr lang="fr-FR" smtClean="0"/>
              <a:t>14/09/2018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AF9A44A-3CE6-4F43-A479-8961E9F5239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541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FC321-2D2E-4DCD-B12A-ECD14F0F21EC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2685D-B862-4661-A23F-7A9CB3B128D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682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3071813" y="6572250"/>
            <a:ext cx="928687" cy="21431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AAF945-8DC1-424B-8FC5-C1AEF2C4BE59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214813" y="6572250"/>
            <a:ext cx="1500187" cy="22066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accent4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715375" y="6572250"/>
            <a:ext cx="328613" cy="22066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E2007A"/>
                </a:solidFill>
              </a:defRPr>
            </a:lvl1pPr>
          </a:lstStyle>
          <a:p>
            <a:fld id="{F20FE2CB-7F30-4BB8-B892-486AA0DF71C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5" r:id="rId8"/>
    <p:sldLayoutId id="2147483782" r:id="rId9"/>
    <p:sldLayoutId id="2147483783" r:id="rId10"/>
    <p:sldLayoutId id="2147483786" r:id="rId11"/>
    <p:sldLayoutId id="2147483787" r:id="rId12"/>
    <p:sldLayoutId id="2147483788" r:id="rId13"/>
    <p:sldLayoutId id="2147483789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5DB794"/>
        </a:buClr>
        <a:buSzPct val="95000"/>
        <a:buBlip>
          <a:blip r:embed="rId17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rgbClr val="5DB794"/>
        </a:buClr>
        <a:buSzPct val="85000"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rgbClr val="5DB794"/>
        </a:buClr>
        <a:buSzPct val="70000"/>
        <a:buBlip>
          <a:blip r:embed="rId17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5DB794"/>
        </a:buClr>
        <a:buSzPct val="65000"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5DB794"/>
        </a:buClr>
        <a:buSzPct val="65000"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  <a:endParaRPr lang="en-US" altLang="fr-FR" dirty="0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  <a:endParaRPr lang="en-US" altLang="fr-FR" dirty="0" smtClean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67544" y="6575016"/>
            <a:ext cx="5544616" cy="22066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812360" y="6222975"/>
            <a:ext cx="549388" cy="44638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200" b="1">
                <a:solidFill>
                  <a:srgbClr val="1B99D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F20FE2CB-7F30-4BB8-B892-486AA0DF71C4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-684584" y="6381328"/>
            <a:ext cx="84249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-684584" y="6453336"/>
            <a:ext cx="8424936" cy="0"/>
          </a:xfrm>
          <a:prstGeom prst="line">
            <a:avLst/>
          </a:prstGeom>
          <a:ln w="38100">
            <a:solidFill>
              <a:srgbClr val="1B9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-612576" y="6525344"/>
            <a:ext cx="83529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florent.colovray\Desktop\NOUVEAU LOGO\UDL_valise_Logotypes\UDL_valise_Logotypes\version condense¦üe\UDL_logo_condense¦ü_noir-0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32" y="5373216"/>
            <a:ext cx="795155" cy="141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7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5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baseline="0">
          <a:solidFill>
            <a:srgbClr val="1B99D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Tx/>
        <a:buSzPct val="95000"/>
        <a:buFont typeface="Wingdings" panose="05000000000000000000" pitchFamily="2" charset="2"/>
        <a:buChar char="§"/>
        <a:defRPr sz="2600" kern="1200">
          <a:solidFill>
            <a:schemeClr val="tx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Tx/>
        <a:buSzPct val="85000"/>
        <a:buFont typeface="Wingdings" panose="05000000000000000000" pitchFamily="2" charset="2"/>
        <a:buChar char="§"/>
        <a:defRPr sz="2400" kern="1200">
          <a:solidFill>
            <a:schemeClr val="tx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Tx/>
        <a:buSzPct val="70000"/>
        <a:buFont typeface="Wingdings" panose="05000000000000000000" pitchFamily="2" charset="2"/>
        <a:buChar char="§"/>
        <a:defRPr sz="2100" kern="1200">
          <a:solidFill>
            <a:schemeClr val="tx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Tx/>
        <a:buSzPct val="65000"/>
        <a:buFont typeface="Wingdings" panose="05000000000000000000" pitchFamily="2" charset="2"/>
        <a:buChar char="§"/>
        <a:defRPr sz="2000" kern="1200">
          <a:solidFill>
            <a:schemeClr val="tx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Tx/>
        <a:buSzPct val="65000"/>
        <a:buFont typeface="Wingdings" panose="05000000000000000000" pitchFamily="2" charset="2"/>
        <a:buChar char="§"/>
        <a:defRPr sz="2000" kern="1200">
          <a:solidFill>
            <a:schemeClr val="tx1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fie@universite-lyon.fr" TargetMode="Externa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Candidater à un appel à projet sur la plateforme FIE de l’Université de Lyon</a:t>
            </a:r>
            <a:r>
              <a:rPr lang="fr-FR" altLang="fr-FR" dirty="0"/>
              <a:t/>
            </a:r>
            <a:br>
              <a:rPr lang="fr-FR" alt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8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1143000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722" y="1394004"/>
            <a:ext cx="8229600" cy="3565539"/>
          </a:xfrm>
        </p:spPr>
        <p:txBody>
          <a:bodyPr/>
          <a:lstStyle/>
          <a:p>
            <a:r>
              <a:rPr lang="fr-FR" u="sng" dirty="0" smtClean="0">
                <a:hlinkClick r:id="rId3" action="ppaction://hlinksldjump"/>
              </a:rPr>
              <a:t>Se connecter </a:t>
            </a:r>
            <a:r>
              <a:rPr lang="fr-FR" dirty="0" smtClean="0">
                <a:hlinkClick r:id="rId3" action="ppaction://hlinksldjump"/>
              </a:rPr>
              <a:t>à la plateforme</a:t>
            </a:r>
            <a:endParaRPr lang="fr-FR" dirty="0" smtClean="0"/>
          </a:p>
          <a:p>
            <a:r>
              <a:rPr lang="fr-FR" dirty="0" smtClean="0">
                <a:hlinkClick r:id="rId4" action="ppaction://hlinksldjump"/>
              </a:rPr>
              <a:t>Déposer une candidature</a:t>
            </a:r>
            <a:endParaRPr lang="fr-FR" dirty="0" smtClean="0"/>
          </a:p>
          <a:p>
            <a:r>
              <a:rPr lang="fr-FR" dirty="0" smtClean="0">
                <a:hlinkClick r:id="" action="ppaction://noaction"/>
              </a:rPr>
              <a:t>Modifier une candidature</a:t>
            </a:r>
            <a:endParaRPr lang="fr-FR" dirty="0" smtClean="0"/>
          </a:p>
          <a:p>
            <a:r>
              <a:rPr lang="fr-FR" dirty="0" smtClean="0">
                <a:hlinkClick r:id="" action="ppaction://noaction"/>
              </a:rPr>
              <a:t>Contact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pPr marL="393700" lvl="1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22F8-F02A-4110-BE49-3DA62EE9417F}" type="slidenum">
              <a:rPr lang="fr-FR" altLang="fr-FR" smtClean="0"/>
              <a:pPr/>
              <a:t>2</a:t>
            </a:fld>
            <a:endParaRPr lang="fr-FR" alt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071813" y="6572250"/>
            <a:ext cx="1428179" cy="285750"/>
          </a:xfrm>
        </p:spPr>
        <p:txBody>
          <a:bodyPr/>
          <a:lstStyle/>
          <a:p>
            <a:pPr>
              <a:defRPr/>
            </a:pPr>
            <a:fld id="{C75AFC3C-C6F4-49ED-8C28-A4389F6E8450}" type="datetime1">
              <a:rPr lang="fr-FR" smtClean="0"/>
              <a:t>14/09/2018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06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143000"/>
          </a:xfrm>
        </p:spPr>
        <p:txBody>
          <a:bodyPr/>
          <a:lstStyle/>
          <a:p>
            <a:r>
              <a:rPr lang="fr-FR" dirty="0" smtClean="0"/>
              <a:t>Se connecter à la plateforme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722" y="908721"/>
            <a:ext cx="8229600" cy="1152128"/>
          </a:xfrm>
        </p:spPr>
        <p:txBody>
          <a:bodyPr/>
          <a:lstStyle/>
          <a:p>
            <a:r>
              <a:rPr lang="fr-FR" sz="2000" dirty="0" smtClean="0"/>
              <a:t>Vous faites partie d’un établissement de la COMUE de Lyon - Saint-Etienne, renseignez directement votre email puis cliquez sur votre établissement : </a:t>
            </a:r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pPr lvl="1"/>
            <a:endParaRPr lang="fr-FR" sz="18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22F8-F02A-4110-BE49-3DA62EE9417F}" type="slidenum">
              <a:rPr lang="fr-FR" altLang="fr-FR" smtClean="0"/>
              <a:pPr/>
              <a:t>3</a:t>
            </a:fld>
            <a:endParaRPr lang="fr-FR" alt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344954"/>
            <a:ext cx="3520569" cy="26032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88" y="2344954"/>
            <a:ext cx="4069615" cy="2594544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347864" y="6562203"/>
            <a:ext cx="1944216" cy="467197"/>
          </a:xfrm>
        </p:spPr>
        <p:txBody>
          <a:bodyPr/>
          <a:lstStyle/>
          <a:p>
            <a:pPr>
              <a:defRPr/>
            </a:pPr>
            <a:fld id="{9C6B7141-ABAE-4AA8-B936-AAC2E96A8C25}" type="datetime1">
              <a:rPr lang="fr-FR" smtClean="0"/>
              <a:t>14/09/2018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83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1" y="1765309"/>
            <a:ext cx="4320480" cy="32609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1143000"/>
          </a:xfrm>
        </p:spPr>
        <p:txBody>
          <a:bodyPr/>
          <a:lstStyle/>
          <a:p>
            <a:r>
              <a:rPr lang="fr-FR" dirty="0" smtClean="0"/>
              <a:t>Déposer une candidature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840650"/>
            <a:ext cx="8229600" cy="7845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Cliquez sur le lien publié sur le site institutionnel : vous accédez à la page d’information de l’appel à projet. </a:t>
            </a:r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Cliquer sur «Déposer une candidature».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Remplir le formulaire proposé et insérer les documents obligatoires.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Valider en cliquant sur « Créer » : vous recevrez un mail de confirmation.</a:t>
            </a:r>
            <a:endParaRPr lang="fr-FR" sz="2000" dirty="0"/>
          </a:p>
          <a:p>
            <a:pPr lvl="1"/>
            <a:endParaRPr lang="fr-FR" sz="18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22F8-F02A-4110-BE49-3DA62EE9417F}" type="slidenum">
              <a:rPr lang="fr-FR" altLang="fr-FR" smtClean="0"/>
              <a:pPr/>
              <a:t>4</a:t>
            </a:fld>
            <a:endParaRPr lang="fr-FR" altLang="fr-FR"/>
          </a:p>
        </p:txBody>
      </p:sp>
      <p:sp>
        <p:nvSpPr>
          <p:cNvPr id="6" name="Rectangle 5"/>
          <p:cNvSpPr/>
          <p:nvPr/>
        </p:nvSpPr>
        <p:spPr>
          <a:xfrm>
            <a:off x="2555776" y="4692520"/>
            <a:ext cx="987517" cy="31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3071813" y="6572251"/>
            <a:ext cx="1428179" cy="97110"/>
          </a:xfrm>
        </p:spPr>
        <p:txBody>
          <a:bodyPr/>
          <a:lstStyle/>
          <a:p>
            <a:pPr>
              <a:defRPr/>
            </a:pPr>
            <a:fld id="{DB1E1E75-21EC-495E-878D-FE4594CA9C66}" type="datetime1">
              <a:rPr lang="fr-FR" smtClean="0"/>
              <a:t>14/09/2018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76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6" y="3100226"/>
            <a:ext cx="8610954" cy="21492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143000"/>
          </a:xfrm>
        </p:spPr>
        <p:txBody>
          <a:bodyPr/>
          <a:lstStyle/>
          <a:p>
            <a:r>
              <a:rPr lang="fr-FR" dirty="0" smtClean="0"/>
              <a:t>Modifier une candidature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8371"/>
            <a:ext cx="8229600" cy="720080"/>
          </a:xfrm>
        </p:spPr>
        <p:txBody>
          <a:bodyPr/>
          <a:lstStyle/>
          <a:p>
            <a:r>
              <a:rPr lang="fr-FR" sz="2000" dirty="0" smtClean="0"/>
              <a:t>Votre candidature est créée, mais vous pouvez encore la modifier jusqu’à la date de fermeture de l’appel à projets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/>
              <a:t>Cliquer sur lien présent </a:t>
            </a:r>
            <a:r>
              <a:rPr lang="fr-FR" sz="2000" dirty="0" smtClean="0"/>
              <a:t>dans le </a:t>
            </a:r>
            <a:r>
              <a:rPr lang="fr-FR" sz="2000" dirty="0"/>
              <a:t>mail de confirmation de création que vous avez reçu, puis cliquer sur l’onglet «Modifier».</a:t>
            </a:r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22F8-F02A-4110-BE49-3DA62EE9417F}" type="slidenum">
              <a:rPr lang="fr-FR" altLang="fr-FR" smtClean="0"/>
              <a:pPr/>
              <a:t>5</a:t>
            </a:fld>
            <a:endParaRPr lang="fr-FR" altLang="fr-FR"/>
          </a:p>
        </p:txBody>
      </p:sp>
      <p:sp>
        <p:nvSpPr>
          <p:cNvPr id="10" name="Rectangle 9"/>
          <p:cNvSpPr/>
          <p:nvPr/>
        </p:nvSpPr>
        <p:spPr>
          <a:xfrm>
            <a:off x="492966" y="3397387"/>
            <a:ext cx="363127" cy="326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3059832" y="6618606"/>
            <a:ext cx="1440160" cy="239394"/>
          </a:xfrm>
        </p:spPr>
        <p:txBody>
          <a:bodyPr/>
          <a:lstStyle/>
          <a:p>
            <a:pPr>
              <a:defRPr/>
            </a:pPr>
            <a:fld id="{A16B8012-7F50-4BB7-8096-C63A5E1DBA68}" type="datetime1">
              <a:rPr lang="fr-FR" smtClean="0"/>
              <a:t>14/09/2018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95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toute question ou demande d’informations : </a:t>
            </a:r>
          </a:p>
          <a:p>
            <a:pPr marL="0" indent="0">
              <a:buNone/>
            </a:pPr>
            <a:r>
              <a:rPr lang="fr-FR" smtClean="0"/>
              <a:t>	</a:t>
            </a:r>
            <a:r>
              <a:rPr lang="fr-FR" smtClean="0">
                <a:hlinkClick r:id="rId2"/>
              </a:rPr>
              <a:t>fie@universite-lyon.fr</a:t>
            </a:r>
            <a:endParaRPr lang="fr-FR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EDF82B-207C-40AA-96A0-D695386219F0}" type="datetime1">
              <a:rPr lang="fr-FR" smtClean="0"/>
              <a:t>14/09/2018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22F8-F02A-4110-BE49-3DA62EE9417F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411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TIC">
  <a:themeElements>
    <a:clrScheme name="UDL">
      <a:dk1>
        <a:sysClr val="windowText" lastClr="000000"/>
      </a:dk1>
      <a:lt1>
        <a:sysClr val="window" lastClr="FFFFFF"/>
      </a:lt1>
      <a:dk2>
        <a:srgbClr val="004B95"/>
      </a:dk2>
      <a:lt2>
        <a:srgbClr val="C0D362"/>
      </a:lt2>
      <a:accent1>
        <a:srgbClr val="BD4E27"/>
      </a:accent1>
      <a:accent2>
        <a:srgbClr val="00A7E3"/>
      </a:accent2>
      <a:accent3>
        <a:srgbClr val="933588"/>
      </a:accent3>
      <a:accent4>
        <a:srgbClr val="E2007A"/>
      </a:accent4>
      <a:accent5>
        <a:srgbClr val="F29400"/>
      </a:accent5>
      <a:accent6>
        <a:srgbClr val="5DB794"/>
      </a:accent6>
      <a:hlink>
        <a:srgbClr val="7F7F7F"/>
      </a:hlink>
      <a:folHlink>
        <a:srgbClr val="A5A5A5"/>
      </a:folHlink>
    </a:clrScheme>
    <a:fontScheme name="UD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owerpoint_general__1245248296704">
  <a:themeElements>
    <a:clrScheme name="IDEXLYON2016">
      <a:dk1>
        <a:srgbClr val="3F3F3F"/>
      </a:dk1>
      <a:lt1>
        <a:sysClr val="window" lastClr="FFFFFF"/>
      </a:lt1>
      <a:dk2>
        <a:srgbClr val="00539F"/>
      </a:dk2>
      <a:lt2>
        <a:srgbClr val="EEECE1"/>
      </a:lt2>
      <a:accent1>
        <a:srgbClr val="00B3F0"/>
      </a:accent1>
      <a:accent2>
        <a:srgbClr val="9FCC3B"/>
      </a:accent2>
      <a:accent3>
        <a:srgbClr val="F47920"/>
      </a:accent3>
      <a:accent4>
        <a:srgbClr val="EC008C"/>
      </a:accent4>
      <a:accent5>
        <a:srgbClr val="5DA9DD"/>
      </a:accent5>
      <a:accent6>
        <a:srgbClr val="CF4B9B"/>
      </a:accent6>
      <a:hlink>
        <a:srgbClr val="EC008C"/>
      </a:hlink>
      <a:folHlink>
        <a:srgbClr val="800080"/>
      </a:folHlink>
    </a:clrScheme>
    <a:fontScheme name="UD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DL">
    <a:dk1>
      <a:sysClr val="windowText" lastClr="000000"/>
    </a:dk1>
    <a:lt1>
      <a:sysClr val="window" lastClr="FFFFFF"/>
    </a:lt1>
    <a:dk2>
      <a:srgbClr val="004B95"/>
    </a:dk2>
    <a:lt2>
      <a:srgbClr val="C0D362"/>
    </a:lt2>
    <a:accent1>
      <a:srgbClr val="BD4E27"/>
    </a:accent1>
    <a:accent2>
      <a:srgbClr val="00A7E3"/>
    </a:accent2>
    <a:accent3>
      <a:srgbClr val="933588"/>
    </a:accent3>
    <a:accent4>
      <a:srgbClr val="E2007A"/>
    </a:accent4>
    <a:accent5>
      <a:srgbClr val="F29400"/>
    </a:accent5>
    <a:accent6>
      <a:srgbClr val="5DB794"/>
    </a:accent6>
    <a:hlink>
      <a:srgbClr val="7F7F7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powerpoint_general__1245248296704</Template>
  <TotalTime>5049</TotalTime>
  <Words>193</Words>
  <Application>Microsoft Office PowerPoint</Application>
  <PresentationFormat>Affichage à l'écran (4:3)</PresentationFormat>
  <Paragraphs>73</Paragraphs>
  <Slides>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SITIC</vt:lpstr>
      <vt:lpstr>3_powerpoint_general__1245248296704</vt:lpstr>
      <vt:lpstr>Candidater à un appel à projet sur la plateforme FIE de l’Université de Lyon </vt:lpstr>
      <vt:lpstr>Sommaire</vt:lpstr>
      <vt:lpstr>Se connecter à la plateforme</vt:lpstr>
      <vt:lpstr>Déposer une candidature </vt:lpstr>
      <vt:lpstr>Modifier une candidature    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Juliette Fauritte</dc:creator>
  <cp:lastModifiedBy>Sabrina Octave</cp:lastModifiedBy>
  <cp:revision>298</cp:revision>
  <cp:lastPrinted>2015-03-04T14:59:37Z</cp:lastPrinted>
  <dcterms:created xsi:type="dcterms:W3CDTF">2015-02-18T14:12:54Z</dcterms:created>
  <dcterms:modified xsi:type="dcterms:W3CDTF">2018-09-14T13:16:52Z</dcterms:modified>
</cp:coreProperties>
</file>