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8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32" y="184"/>
      </p:cViewPr>
      <p:guideLst>
        <p:guide orient="horz" pos="24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71906-AEAC-3B41-B044-84B6745DB3CA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6BE414F-6150-2A47-AF43-A457EEBCB532}">
      <dgm:prSet phldrT="[Texte]" custT="1"/>
      <dgm:spPr/>
      <dgm:t>
        <a:bodyPr/>
        <a:lstStyle/>
        <a:p>
          <a:r>
            <a:rPr lang="fr-FR" sz="1800" dirty="0" smtClean="0"/>
            <a:t>Sur place</a:t>
          </a:r>
          <a:endParaRPr lang="fr-FR" sz="1800" dirty="0"/>
        </a:p>
      </dgm:t>
    </dgm:pt>
    <dgm:pt modelId="{AED157A9-5EE3-F94B-86E3-6AE7194418AC}" type="parTrans" cxnId="{5AF84607-1720-174F-8351-CA7E20EE1E0D}">
      <dgm:prSet/>
      <dgm:spPr/>
      <dgm:t>
        <a:bodyPr/>
        <a:lstStyle/>
        <a:p>
          <a:endParaRPr lang="fr-FR"/>
        </a:p>
      </dgm:t>
    </dgm:pt>
    <dgm:pt modelId="{37A67410-063C-FB42-A414-8C9C3B44A9DC}" type="sibTrans" cxnId="{5AF84607-1720-174F-8351-CA7E20EE1E0D}">
      <dgm:prSet/>
      <dgm:spPr/>
      <dgm:t>
        <a:bodyPr/>
        <a:lstStyle/>
        <a:p>
          <a:endParaRPr lang="fr-FR"/>
        </a:p>
      </dgm:t>
    </dgm:pt>
    <dgm:pt modelId="{7EC89359-E529-3E41-9F09-1955F8BD8F13}">
      <dgm:prSet phldrT="[Texte]" custT="1"/>
      <dgm:spPr/>
      <dgm:t>
        <a:bodyPr/>
        <a:lstStyle/>
        <a:p>
          <a:r>
            <a:rPr lang="fr-FR" sz="1400" dirty="0" smtClean="0"/>
            <a:t>Applications</a:t>
          </a:r>
          <a:endParaRPr lang="fr-FR" sz="1400" dirty="0"/>
        </a:p>
      </dgm:t>
    </dgm:pt>
    <dgm:pt modelId="{0F4EC224-0DAF-AD46-8D76-399642DBEAB1}" type="parTrans" cxnId="{48ACB133-FB71-854F-89C5-8869C39F6F86}">
      <dgm:prSet/>
      <dgm:spPr/>
      <dgm:t>
        <a:bodyPr/>
        <a:lstStyle/>
        <a:p>
          <a:endParaRPr lang="fr-FR"/>
        </a:p>
      </dgm:t>
    </dgm:pt>
    <dgm:pt modelId="{9D8B1E74-6508-5C49-A991-EE834F2C59DC}" type="sibTrans" cxnId="{48ACB133-FB71-854F-89C5-8869C39F6F86}">
      <dgm:prSet/>
      <dgm:spPr/>
      <dgm:t>
        <a:bodyPr/>
        <a:lstStyle/>
        <a:p>
          <a:endParaRPr lang="fr-FR"/>
        </a:p>
      </dgm:t>
    </dgm:pt>
    <dgm:pt modelId="{5863F2BB-4B0D-624D-8FDF-EC2E2A7ED4C2}">
      <dgm:prSet phldrT="[Texte]" custT="1"/>
      <dgm:spPr/>
      <dgm:t>
        <a:bodyPr/>
        <a:lstStyle/>
        <a:p>
          <a:r>
            <a:rPr lang="fr-FR" sz="1800" dirty="0" smtClean="0"/>
            <a:t>Infrastructure (As A Service)</a:t>
          </a:r>
          <a:endParaRPr lang="fr-FR" sz="1800" dirty="0"/>
        </a:p>
      </dgm:t>
    </dgm:pt>
    <dgm:pt modelId="{4A242B08-8A2E-7445-AF4F-073696C69CC5}" type="parTrans" cxnId="{F11091E1-B01B-D543-9DFB-5E1253C35B10}">
      <dgm:prSet/>
      <dgm:spPr/>
      <dgm:t>
        <a:bodyPr/>
        <a:lstStyle/>
        <a:p>
          <a:endParaRPr lang="fr-FR"/>
        </a:p>
      </dgm:t>
    </dgm:pt>
    <dgm:pt modelId="{D63D78FE-99A7-1941-A1B1-527AC78E8974}" type="sibTrans" cxnId="{F11091E1-B01B-D543-9DFB-5E1253C35B10}">
      <dgm:prSet/>
      <dgm:spPr/>
      <dgm:t>
        <a:bodyPr/>
        <a:lstStyle/>
        <a:p>
          <a:endParaRPr lang="fr-FR"/>
        </a:p>
      </dgm:t>
    </dgm:pt>
    <dgm:pt modelId="{4B7A01C4-6082-5244-A165-F21CACB1B0D4}">
      <dgm:prSet phldrT="[Texte]" custT="1"/>
      <dgm:spPr/>
      <dgm:t>
        <a:bodyPr/>
        <a:lstStyle/>
        <a:p>
          <a:r>
            <a:rPr lang="fr-FR" sz="1400" dirty="0" smtClean="0"/>
            <a:t>Applications</a:t>
          </a:r>
          <a:endParaRPr lang="fr-FR" sz="1400" dirty="0"/>
        </a:p>
      </dgm:t>
    </dgm:pt>
    <dgm:pt modelId="{A56F5EC7-261A-EC46-8D5A-2E668CD82117}" type="parTrans" cxnId="{93FE9A03-F27C-EC45-8323-2356F2240E44}">
      <dgm:prSet/>
      <dgm:spPr/>
      <dgm:t>
        <a:bodyPr/>
        <a:lstStyle/>
        <a:p>
          <a:endParaRPr lang="fr-FR"/>
        </a:p>
      </dgm:t>
    </dgm:pt>
    <dgm:pt modelId="{59096DF3-9E0F-F44C-9693-8EE6E3880B57}" type="sibTrans" cxnId="{93FE9A03-F27C-EC45-8323-2356F2240E44}">
      <dgm:prSet/>
      <dgm:spPr/>
      <dgm:t>
        <a:bodyPr/>
        <a:lstStyle/>
        <a:p>
          <a:endParaRPr lang="fr-FR"/>
        </a:p>
      </dgm:t>
    </dgm:pt>
    <dgm:pt modelId="{0FB59352-29E0-9246-A4D0-199E9D0D6424}">
      <dgm:prSet phldrT="[Texte]" custT="1"/>
      <dgm:spPr/>
      <dgm:t>
        <a:bodyPr/>
        <a:lstStyle/>
        <a:p>
          <a:r>
            <a:rPr lang="fr-FR" sz="1800" dirty="0" smtClean="0"/>
            <a:t>Platform (As A Service)</a:t>
          </a:r>
          <a:endParaRPr lang="fr-FR" sz="1800" dirty="0"/>
        </a:p>
      </dgm:t>
    </dgm:pt>
    <dgm:pt modelId="{91CADC72-A811-3343-852C-93499E9F5CC8}" type="parTrans" cxnId="{95F4F241-3316-EF40-9B6C-DF2D7CE1C6A7}">
      <dgm:prSet/>
      <dgm:spPr/>
      <dgm:t>
        <a:bodyPr/>
        <a:lstStyle/>
        <a:p>
          <a:endParaRPr lang="fr-FR"/>
        </a:p>
      </dgm:t>
    </dgm:pt>
    <dgm:pt modelId="{A5E233F8-1B00-C147-A19B-943A85878F7A}" type="sibTrans" cxnId="{95F4F241-3316-EF40-9B6C-DF2D7CE1C6A7}">
      <dgm:prSet/>
      <dgm:spPr/>
      <dgm:t>
        <a:bodyPr/>
        <a:lstStyle/>
        <a:p>
          <a:endParaRPr lang="fr-FR"/>
        </a:p>
      </dgm:t>
    </dgm:pt>
    <dgm:pt modelId="{61EB3B74-2F74-334C-A9C3-35253A4DE787}">
      <dgm:prSet phldrT="[Texte]" custT="1"/>
      <dgm:spPr/>
      <dgm:t>
        <a:bodyPr/>
        <a:lstStyle/>
        <a:p>
          <a:r>
            <a:rPr lang="fr-FR" sz="1400" dirty="0" smtClean="0"/>
            <a:t>Applications</a:t>
          </a:r>
          <a:endParaRPr lang="fr-FR" sz="1400" dirty="0"/>
        </a:p>
      </dgm:t>
    </dgm:pt>
    <dgm:pt modelId="{C95C9C41-721A-8A4C-936E-38FDB41FFF88}" type="parTrans" cxnId="{A30190E2-8091-5F48-98E3-B586E5586FF5}">
      <dgm:prSet/>
      <dgm:spPr/>
      <dgm:t>
        <a:bodyPr/>
        <a:lstStyle/>
        <a:p>
          <a:endParaRPr lang="fr-FR"/>
        </a:p>
      </dgm:t>
    </dgm:pt>
    <dgm:pt modelId="{2E79EE9A-1778-024C-A4A8-DF5BBFCAD83A}" type="sibTrans" cxnId="{A30190E2-8091-5F48-98E3-B586E5586FF5}">
      <dgm:prSet/>
      <dgm:spPr/>
      <dgm:t>
        <a:bodyPr/>
        <a:lstStyle/>
        <a:p>
          <a:endParaRPr lang="fr-FR"/>
        </a:p>
      </dgm:t>
    </dgm:pt>
    <dgm:pt modelId="{CF3B0297-929A-A341-A652-64D2F5CDC929}">
      <dgm:prSet phldrT="[Texte]" custT="1"/>
      <dgm:spPr/>
      <dgm:t>
        <a:bodyPr/>
        <a:lstStyle/>
        <a:p>
          <a:r>
            <a:rPr lang="fr-FR" sz="1800" dirty="0" smtClean="0"/>
            <a:t>Software (As A Service)</a:t>
          </a:r>
          <a:endParaRPr lang="fr-FR" sz="1800" dirty="0"/>
        </a:p>
      </dgm:t>
    </dgm:pt>
    <dgm:pt modelId="{2368CAF4-67A0-AB41-929C-3DF1C06DCE3D}" type="parTrans" cxnId="{FDDD728E-4C91-8F49-9AB9-788589289AEA}">
      <dgm:prSet/>
      <dgm:spPr/>
      <dgm:t>
        <a:bodyPr/>
        <a:lstStyle/>
        <a:p>
          <a:endParaRPr lang="fr-FR"/>
        </a:p>
      </dgm:t>
    </dgm:pt>
    <dgm:pt modelId="{27752685-79F0-9444-A95D-9FAD4E619791}" type="sibTrans" cxnId="{FDDD728E-4C91-8F49-9AB9-788589289AEA}">
      <dgm:prSet/>
      <dgm:spPr/>
      <dgm:t>
        <a:bodyPr/>
        <a:lstStyle/>
        <a:p>
          <a:endParaRPr lang="fr-FR"/>
        </a:p>
      </dgm:t>
    </dgm:pt>
    <dgm:pt modelId="{987F93AA-2FB0-BD45-ACD3-89ADAE3764A4}">
      <dgm:prSet phldrT="[Texte]" custT="1"/>
      <dgm:spPr/>
      <dgm:t>
        <a:bodyPr/>
        <a:lstStyle/>
        <a:p>
          <a:r>
            <a:rPr lang="fr-FR" sz="1400" dirty="0" smtClean="0"/>
            <a:t>Données</a:t>
          </a:r>
          <a:endParaRPr lang="fr-FR" sz="1400" dirty="0"/>
        </a:p>
      </dgm:t>
    </dgm:pt>
    <dgm:pt modelId="{A21B32F2-69AA-2F44-AAA6-D103FE2A52C5}" type="parTrans" cxnId="{74209735-B461-9A4D-8FDF-AFD21EB43462}">
      <dgm:prSet/>
      <dgm:spPr/>
      <dgm:t>
        <a:bodyPr/>
        <a:lstStyle/>
        <a:p>
          <a:endParaRPr lang="fr-FR"/>
        </a:p>
      </dgm:t>
    </dgm:pt>
    <dgm:pt modelId="{E0A01884-E3BA-0443-BC62-E5DE8E9565B3}" type="sibTrans" cxnId="{74209735-B461-9A4D-8FDF-AFD21EB43462}">
      <dgm:prSet/>
      <dgm:spPr/>
      <dgm:t>
        <a:bodyPr/>
        <a:lstStyle/>
        <a:p>
          <a:endParaRPr lang="fr-FR"/>
        </a:p>
      </dgm:t>
    </dgm:pt>
    <dgm:pt modelId="{83DEBFFF-F33F-8B4B-AE66-FB55D14290C3}">
      <dgm:prSet phldrT="[Texte]" custT="1"/>
      <dgm:spPr/>
      <dgm:t>
        <a:bodyPr/>
        <a:lstStyle/>
        <a:p>
          <a:r>
            <a:rPr lang="fr-FR" sz="1400" dirty="0" err="1" smtClean="0"/>
            <a:t>Runtime</a:t>
          </a:r>
          <a:endParaRPr lang="fr-FR" sz="1400" dirty="0"/>
        </a:p>
      </dgm:t>
    </dgm:pt>
    <dgm:pt modelId="{058AE877-1AB3-8641-9653-CA1C9900AC6C}" type="parTrans" cxnId="{8330BE41-D21D-574A-B26F-03AD7F4123A5}">
      <dgm:prSet/>
      <dgm:spPr/>
      <dgm:t>
        <a:bodyPr/>
        <a:lstStyle/>
        <a:p>
          <a:endParaRPr lang="fr-FR"/>
        </a:p>
      </dgm:t>
    </dgm:pt>
    <dgm:pt modelId="{67E90536-38AC-084E-88DB-80AC392DDB21}" type="sibTrans" cxnId="{8330BE41-D21D-574A-B26F-03AD7F4123A5}">
      <dgm:prSet/>
      <dgm:spPr/>
      <dgm:t>
        <a:bodyPr/>
        <a:lstStyle/>
        <a:p>
          <a:endParaRPr lang="fr-FR"/>
        </a:p>
      </dgm:t>
    </dgm:pt>
    <dgm:pt modelId="{C0368299-E54C-6E4A-88C2-8A4B7F6A4079}">
      <dgm:prSet phldrT="[Texte]" custT="1"/>
      <dgm:spPr/>
      <dgm:t>
        <a:bodyPr/>
        <a:lstStyle/>
        <a:p>
          <a:r>
            <a:rPr lang="fr-FR" sz="1400" dirty="0" smtClean="0"/>
            <a:t>Middleware</a:t>
          </a:r>
          <a:endParaRPr lang="fr-FR" sz="1400" dirty="0"/>
        </a:p>
      </dgm:t>
    </dgm:pt>
    <dgm:pt modelId="{7CC665E3-07FB-CA47-97F7-7CE0B2EF5A0A}" type="parTrans" cxnId="{6B3A1A5B-2B07-8B4A-B9E7-9DC9AA22CC1A}">
      <dgm:prSet/>
      <dgm:spPr/>
      <dgm:t>
        <a:bodyPr/>
        <a:lstStyle/>
        <a:p>
          <a:endParaRPr lang="fr-FR"/>
        </a:p>
      </dgm:t>
    </dgm:pt>
    <dgm:pt modelId="{9E6F943A-D72F-A244-8DCB-D5D2D4599025}" type="sibTrans" cxnId="{6B3A1A5B-2B07-8B4A-B9E7-9DC9AA22CC1A}">
      <dgm:prSet/>
      <dgm:spPr/>
      <dgm:t>
        <a:bodyPr/>
        <a:lstStyle/>
        <a:p>
          <a:endParaRPr lang="fr-FR"/>
        </a:p>
      </dgm:t>
    </dgm:pt>
    <dgm:pt modelId="{3E706F77-73A5-D34B-8DC0-D7208E2916F1}">
      <dgm:prSet phldrT="[Texte]" custT="1"/>
      <dgm:spPr/>
      <dgm:t>
        <a:bodyPr/>
        <a:lstStyle/>
        <a:p>
          <a:r>
            <a:rPr lang="fr-FR" sz="1400" dirty="0" smtClean="0"/>
            <a:t>O/S</a:t>
          </a:r>
          <a:endParaRPr lang="fr-FR" sz="1400" dirty="0"/>
        </a:p>
      </dgm:t>
    </dgm:pt>
    <dgm:pt modelId="{B8070425-9487-4C4A-9230-C0EB1986D8BE}" type="parTrans" cxnId="{C4CC0A57-B348-1041-B0C6-F3D00A12238E}">
      <dgm:prSet/>
      <dgm:spPr/>
      <dgm:t>
        <a:bodyPr/>
        <a:lstStyle/>
        <a:p>
          <a:endParaRPr lang="fr-FR"/>
        </a:p>
      </dgm:t>
    </dgm:pt>
    <dgm:pt modelId="{2B1698BC-FE03-DC40-9FA5-26C2CA2B53FE}" type="sibTrans" cxnId="{C4CC0A57-B348-1041-B0C6-F3D00A12238E}">
      <dgm:prSet/>
      <dgm:spPr/>
      <dgm:t>
        <a:bodyPr/>
        <a:lstStyle/>
        <a:p>
          <a:endParaRPr lang="fr-FR"/>
        </a:p>
      </dgm:t>
    </dgm:pt>
    <dgm:pt modelId="{0A891CD0-D04C-5D40-9190-0F4F15E56D45}">
      <dgm:prSet phldrT="[Texte]" custT="1"/>
      <dgm:spPr/>
      <dgm:t>
        <a:bodyPr/>
        <a:lstStyle/>
        <a:p>
          <a:r>
            <a:rPr lang="fr-FR" sz="1400" dirty="0" smtClean="0"/>
            <a:t>Virtualisation</a:t>
          </a:r>
          <a:endParaRPr lang="fr-FR" sz="1400" dirty="0"/>
        </a:p>
      </dgm:t>
    </dgm:pt>
    <dgm:pt modelId="{782E6481-B0B5-3E4D-A76E-96E0FDD975D3}" type="parTrans" cxnId="{43575500-C13D-BB4D-BB8A-EF155E552E28}">
      <dgm:prSet/>
      <dgm:spPr/>
      <dgm:t>
        <a:bodyPr/>
        <a:lstStyle/>
        <a:p>
          <a:endParaRPr lang="fr-FR"/>
        </a:p>
      </dgm:t>
    </dgm:pt>
    <dgm:pt modelId="{EEB31B97-672D-8B4D-9994-105DBC06CF89}" type="sibTrans" cxnId="{43575500-C13D-BB4D-BB8A-EF155E552E28}">
      <dgm:prSet/>
      <dgm:spPr/>
      <dgm:t>
        <a:bodyPr/>
        <a:lstStyle/>
        <a:p>
          <a:endParaRPr lang="fr-FR"/>
        </a:p>
      </dgm:t>
    </dgm:pt>
    <dgm:pt modelId="{99FB84BC-4387-7342-B6B1-F06C21080C44}">
      <dgm:prSet phldrT="[Texte]" custT="1"/>
      <dgm:spPr/>
      <dgm:t>
        <a:bodyPr/>
        <a:lstStyle/>
        <a:p>
          <a:r>
            <a:rPr lang="fr-FR" sz="1400" dirty="0" smtClean="0"/>
            <a:t>Serveurs</a:t>
          </a:r>
          <a:endParaRPr lang="fr-FR" sz="1400" dirty="0"/>
        </a:p>
      </dgm:t>
    </dgm:pt>
    <dgm:pt modelId="{B35B64F5-0EB3-E646-B494-0A581FFD4FBA}" type="parTrans" cxnId="{B3775BB5-3DD5-BC43-8645-6601C52CD7AF}">
      <dgm:prSet/>
      <dgm:spPr/>
      <dgm:t>
        <a:bodyPr/>
        <a:lstStyle/>
        <a:p>
          <a:endParaRPr lang="fr-FR"/>
        </a:p>
      </dgm:t>
    </dgm:pt>
    <dgm:pt modelId="{CE69F4A2-0C8F-BE4E-8181-DD3A452023D6}" type="sibTrans" cxnId="{B3775BB5-3DD5-BC43-8645-6601C52CD7AF}">
      <dgm:prSet/>
      <dgm:spPr/>
      <dgm:t>
        <a:bodyPr/>
        <a:lstStyle/>
        <a:p>
          <a:endParaRPr lang="fr-FR"/>
        </a:p>
      </dgm:t>
    </dgm:pt>
    <dgm:pt modelId="{40391FA3-5B6D-0D4D-A6FA-FA5429E0906E}">
      <dgm:prSet phldrT="[Texte]" custT="1"/>
      <dgm:spPr/>
      <dgm:t>
        <a:bodyPr/>
        <a:lstStyle/>
        <a:p>
          <a:r>
            <a:rPr lang="fr-FR" sz="1400" dirty="0" smtClean="0"/>
            <a:t>Stockage</a:t>
          </a:r>
          <a:endParaRPr lang="fr-FR" sz="1400" dirty="0"/>
        </a:p>
      </dgm:t>
    </dgm:pt>
    <dgm:pt modelId="{596CBEF9-07B4-2B4C-90BB-58282B8F22DB}" type="parTrans" cxnId="{C716A14F-75C5-B749-87BC-A42E479284E1}">
      <dgm:prSet/>
      <dgm:spPr/>
      <dgm:t>
        <a:bodyPr/>
        <a:lstStyle/>
        <a:p>
          <a:endParaRPr lang="fr-FR"/>
        </a:p>
      </dgm:t>
    </dgm:pt>
    <dgm:pt modelId="{EC5B38FE-4EDC-4549-8A8D-975AFA98B54F}" type="sibTrans" cxnId="{C716A14F-75C5-B749-87BC-A42E479284E1}">
      <dgm:prSet/>
      <dgm:spPr/>
      <dgm:t>
        <a:bodyPr/>
        <a:lstStyle/>
        <a:p>
          <a:endParaRPr lang="fr-FR"/>
        </a:p>
      </dgm:t>
    </dgm:pt>
    <dgm:pt modelId="{AEB3A4CE-836A-5D40-A6F2-2C1D087C404F}">
      <dgm:prSet phldrT="[Texte]" custT="1"/>
      <dgm:spPr>
        <a:gradFill flip="none" rotWithShape="1">
          <a:gsLst>
            <a:gs pos="100000">
              <a:srgbClr val="FFFFFF"/>
            </a:gs>
            <a:gs pos="0">
              <a:schemeClr val="accent1">
                <a:lumMod val="0"/>
                <a:lumOff val="100000"/>
              </a:schemeClr>
            </a:gs>
            <a:gs pos="0">
              <a:schemeClr val="accent1">
                <a:lumMod val="60000"/>
                <a:lumOff val="40000"/>
              </a:schemeClr>
            </a:gs>
            <a:gs pos="98000">
              <a:schemeClr val="accent1">
                <a:lumMod val="10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fr-FR" sz="1400" dirty="0" smtClean="0"/>
            <a:t>Réseau</a:t>
          </a:r>
          <a:endParaRPr lang="fr-FR" sz="1400" dirty="0"/>
        </a:p>
      </dgm:t>
    </dgm:pt>
    <dgm:pt modelId="{FA7AE952-DDBE-CB44-83AC-9A37FDBED36E}" type="parTrans" cxnId="{7D5EE157-5886-4B45-80B5-4037A0CDA7AE}">
      <dgm:prSet/>
      <dgm:spPr/>
      <dgm:t>
        <a:bodyPr/>
        <a:lstStyle/>
        <a:p>
          <a:endParaRPr lang="fr-FR"/>
        </a:p>
      </dgm:t>
    </dgm:pt>
    <dgm:pt modelId="{1C4E1886-E2B5-3C46-980C-42EC82F72D15}" type="sibTrans" cxnId="{7D5EE157-5886-4B45-80B5-4037A0CDA7AE}">
      <dgm:prSet/>
      <dgm:spPr/>
      <dgm:t>
        <a:bodyPr/>
        <a:lstStyle/>
        <a:p>
          <a:endParaRPr lang="fr-FR"/>
        </a:p>
      </dgm:t>
    </dgm:pt>
    <dgm:pt modelId="{BEBDF557-F573-DF40-9BF8-F679E6EA788D}">
      <dgm:prSet phldrT="[Texte]" custT="1"/>
      <dgm:spPr/>
      <dgm:t>
        <a:bodyPr/>
        <a:lstStyle/>
        <a:p>
          <a:r>
            <a:rPr lang="fr-FR" sz="1400" dirty="0" smtClean="0"/>
            <a:t>Données</a:t>
          </a:r>
          <a:endParaRPr lang="fr-FR" sz="1400" dirty="0"/>
        </a:p>
      </dgm:t>
    </dgm:pt>
    <dgm:pt modelId="{98AFB45C-293A-1644-BAF1-7E8BC94451ED}" type="parTrans" cxnId="{000CF130-0A1E-5349-84DE-C55D947AD544}">
      <dgm:prSet/>
      <dgm:spPr/>
      <dgm:t>
        <a:bodyPr/>
        <a:lstStyle/>
        <a:p>
          <a:endParaRPr lang="fr-FR"/>
        </a:p>
      </dgm:t>
    </dgm:pt>
    <dgm:pt modelId="{ADE831C8-62AA-0D41-AFB3-0C93C7E69E18}" type="sibTrans" cxnId="{000CF130-0A1E-5349-84DE-C55D947AD544}">
      <dgm:prSet/>
      <dgm:spPr/>
      <dgm:t>
        <a:bodyPr/>
        <a:lstStyle/>
        <a:p>
          <a:endParaRPr lang="fr-FR"/>
        </a:p>
      </dgm:t>
    </dgm:pt>
    <dgm:pt modelId="{9ABDDB8F-4882-0841-BC64-FFAAA0505B6E}">
      <dgm:prSet phldrT="[Texte]" custT="1"/>
      <dgm:spPr/>
      <dgm:t>
        <a:bodyPr/>
        <a:lstStyle/>
        <a:p>
          <a:r>
            <a:rPr lang="fr-FR" sz="1400" dirty="0" err="1" smtClean="0"/>
            <a:t>Runtime</a:t>
          </a:r>
          <a:endParaRPr lang="fr-FR" sz="1400" dirty="0"/>
        </a:p>
      </dgm:t>
    </dgm:pt>
    <dgm:pt modelId="{61D87F49-C3B9-5942-A953-B5989ADAEE10}" type="parTrans" cxnId="{302322A0-1408-2547-9071-59A2FA56412A}">
      <dgm:prSet/>
      <dgm:spPr/>
      <dgm:t>
        <a:bodyPr/>
        <a:lstStyle/>
        <a:p>
          <a:endParaRPr lang="fr-FR"/>
        </a:p>
      </dgm:t>
    </dgm:pt>
    <dgm:pt modelId="{16DF6F88-5088-BE43-9E65-62491F9A29D1}" type="sibTrans" cxnId="{302322A0-1408-2547-9071-59A2FA56412A}">
      <dgm:prSet/>
      <dgm:spPr/>
      <dgm:t>
        <a:bodyPr/>
        <a:lstStyle/>
        <a:p>
          <a:endParaRPr lang="fr-FR"/>
        </a:p>
      </dgm:t>
    </dgm:pt>
    <dgm:pt modelId="{7C721A81-7412-5346-9897-C026D599725E}">
      <dgm:prSet phldrT="[Texte]" custT="1"/>
      <dgm:spPr/>
      <dgm:t>
        <a:bodyPr/>
        <a:lstStyle/>
        <a:p>
          <a:r>
            <a:rPr lang="fr-FR" sz="1400" dirty="0" smtClean="0"/>
            <a:t>Middleware</a:t>
          </a:r>
          <a:endParaRPr lang="fr-FR" sz="1400" dirty="0"/>
        </a:p>
      </dgm:t>
    </dgm:pt>
    <dgm:pt modelId="{2A36ABF8-A119-1044-A120-6E1BA3BEE0D6}" type="parTrans" cxnId="{E3F2CF1E-2DEB-3A46-B432-101A4E5FB026}">
      <dgm:prSet/>
      <dgm:spPr/>
      <dgm:t>
        <a:bodyPr/>
        <a:lstStyle/>
        <a:p>
          <a:endParaRPr lang="fr-FR"/>
        </a:p>
      </dgm:t>
    </dgm:pt>
    <dgm:pt modelId="{0630953C-9313-F14A-AC87-118D67239B8F}" type="sibTrans" cxnId="{E3F2CF1E-2DEB-3A46-B432-101A4E5FB026}">
      <dgm:prSet/>
      <dgm:spPr/>
      <dgm:t>
        <a:bodyPr/>
        <a:lstStyle/>
        <a:p>
          <a:endParaRPr lang="fr-FR"/>
        </a:p>
      </dgm:t>
    </dgm:pt>
    <dgm:pt modelId="{46CB9009-0D30-D548-9813-007D18819915}">
      <dgm:prSet phldrT="[Texte]" custT="1"/>
      <dgm:spPr/>
      <dgm:t>
        <a:bodyPr/>
        <a:lstStyle/>
        <a:p>
          <a:r>
            <a:rPr lang="fr-FR" sz="1400" dirty="0" smtClean="0"/>
            <a:t>O/S</a:t>
          </a:r>
          <a:endParaRPr lang="fr-FR" sz="1400" dirty="0"/>
        </a:p>
      </dgm:t>
    </dgm:pt>
    <dgm:pt modelId="{4A20919E-D2BD-224A-BD12-3AA0FCA63639}" type="parTrans" cxnId="{66A8876E-C54B-9E4E-85EB-126B8B0DE57E}">
      <dgm:prSet/>
      <dgm:spPr/>
      <dgm:t>
        <a:bodyPr/>
        <a:lstStyle/>
        <a:p>
          <a:endParaRPr lang="fr-FR"/>
        </a:p>
      </dgm:t>
    </dgm:pt>
    <dgm:pt modelId="{5E1F404C-8BC4-4348-AFA5-660485EFEBE9}" type="sibTrans" cxnId="{66A8876E-C54B-9E4E-85EB-126B8B0DE57E}">
      <dgm:prSet/>
      <dgm:spPr/>
      <dgm:t>
        <a:bodyPr/>
        <a:lstStyle/>
        <a:p>
          <a:endParaRPr lang="fr-FR"/>
        </a:p>
      </dgm:t>
    </dgm:pt>
    <dgm:pt modelId="{964DD9F6-15D3-B64A-B630-D49B3FB7D3BE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Virtualisation</a:t>
          </a:r>
          <a:endParaRPr lang="fr-FR" sz="1400" dirty="0"/>
        </a:p>
      </dgm:t>
    </dgm:pt>
    <dgm:pt modelId="{D8D197D8-7376-AB46-9AE8-24E9FC6B4628}" type="parTrans" cxnId="{27C7A3A3-B34A-4741-B5F5-79EB0A2BCCB6}">
      <dgm:prSet/>
      <dgm:spPr/>
      <dgm:t>
        <a:bodyPr/>
        <a:lstStyle/>
        <a:p>
          <a:endParaRPr lang="fr-FR"/>
        </a:p>
      </dgm:t>
    </dgm:pt>
    <dgm:pt modelId="{36B39E75-67D5-424B-9FA8-32CC7A07C07C}" type="sibTrans" cxnId="{27C7A3A3-B34A-4741-B5F5-79EB0A2BCCB6}">
      <dgm:prSet/>
      <dgm:spPr/>
      <dgm:t>
        <a:bodyPr/>
        <a:lstStyle/>
        <a:p>
          <a:endParaRPr lang="fr-FR"/>
        </a:p>
      </dgm:t>
    </dgm:pt>
    <dgm:pt modelId="{C6278903-994E-0242-B693-F431F3639F42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Serveurs</a:t>
          </a:r>
          <a:endParaRPr lang="fr-FR" sz="1400" dirty="0"/>
        </a:p>
      </dgm:t>
    </dgm:pt>
    <dgm:pt modelId="{6D6BF550-7A03-8A42-B753-FD47A3D50BE9}" type="parTrans" cxnId="{D5B67621-CC73-0E45-AC2B-D4C46940C884}">
      <dgm:prSet/>
      <dgm:spPr/>
      <dgm:t>
        <a:bodyPr/>
        <a:lstStyle/>
        <a:p>
          <a:endParaRPr lang="fr-FR"/>
        </a:p>
      </dgm:t>
    </dgm:pt>
    <dgm:pt modelId="{F72A460A-D9BA-2046-A20C-B9841E11FD85}" type="sibTrans" cxnId="{D5B67621-CC73-0E45-AC2B-D4C46940C884}">
      <dgm:prSet/>
      <dgm:spPr/>
      <dgm:t>
        <a:bodyPr/>
        <a:lstStyle/>
        <a:p>
          <a:endParaRPr lang="fr-FR"/>
        </a:p>
      </dgm:t>
    </dgm:pt>
    <dgm:pt modelId="{CA474B01-6B91-9841-976F-BB6E8B05F221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Stockage</a:t>
          </a:r>
          <a:endParaRPr lang="fr-FR" sz="1400" dirty="0"/>
        </a:p>
      </dgm:t>
    </dgm:pt>
    <dgm:pt modelId="{44E6BA1E-BAF3-294D-B08D-14AE5031AE93}" type="parTrans" cxnId="{62C7A604-1BF9-D74B-981C-9010AA234849}">
      <dgm:prSet/>
      <dgm:spPr/>
      <dgm:t>
        <a:bodyPr/>
        <a:lstStyle/>
        <a:p>
          <a:endParaRPr lang="fr-FR"/>
        </a:p>
      </dgm:t>
    </dgm:pt>
    <dgm:pt modelId="{5B8E40BA-461C-8145-89A1-0D28342C54A8}" type="sibTrans" cxnId="{62C7A604-1BF9-D74B-981C-9010AA234849}">
      <dgm:prSet/>
      <dgm:spPr/>
      <dgm:t>
        <a:bodyPr/>
        <a:lstStyle/>
        <a:p>
          <a:endParaRPr lang="fr-FR"/>
        </a:p>
      </dgm:t>
    </dgm:pt>
    <dgm:pt modelId="{6627FADD-343D-2846-910E-B9086BC02082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Réseau</a:t>
          </a:r>
          <a:endParaRPr lang="fr-FR" sz="1400" dirty="0"/>
        </a:p>
      </dgm:t>
    </dgm:pt>
    <dgm:pt modelId="{D840B557-5DC0-8A44-A67F-3CD9366F34A8}" type="parTrans" cxnId="{4F702C00-E493-5E4C-9CBA-23A6D8FE24D6}">
      <dgm:prSet/>
      <dgm:spPr/>
      <dgm:t>
        <a:bodyPr/>
        <a:lstStyle/>
        <a:p>
          <a:endParaRPr lang="fr-FR"/>
        </a:p>
      </dgm:t>
    </dgm:pt>
    <dgm:pt modelId="{0E48BA01-EF36-6F47-8CF7-54C7D6D31A0E}" type="sibTrans" cxnId="{4F702C00-E493-5E4C-9CBA-23A6D8FE24D6}">
      <dgm:prSet/>
      <dgm:spPr/>
      <dgm:t>
        <a:bodyPr/>
        <a:lstStyle/>
        <a:p>
          <a:endParaRPr lang="fr-FR"/>
        </a:p>
      </dgm:t>
    </dgm:pt>
    <dgm:pt modelId="{40ECAB7F-A51F-6B48-8959-625812ED95AB}">
      <dgm:prSet phldrT="[Texte]" custT="1"/>
      <dgm:spPr/>
      <dgm:t>
        <a:bodyPr/>
        <a:lstStyle/>
        <a:p>
          <a:r>
            <a:rPr lang="fr-FR" sz="1400" dirty="0" smtClean="0"/>
            <a:t>Données</a:t>
          </a:r>
          <a:endParaRPr lang="fr-FR" sz="1400" dirty="0"/>
        </a:p>
      </dgm:t>
    </dgm:pt>
    <dgm:pt modelId="{3579A033-F3CB-4B48-B284-73BABBE3EFE0}" type="parTrans" cxnId="{8B59E567-874E-5745-AA8E-E3C0854D6A70}">
      <dgm:prSet/>
      <dgm:spPr/>
      <dgm:t>
        <a:bodyPr/>
        <a:lstStyle/>
        <a:p>
          <a:endParaRPr lang="fr-FR"/>
        </a:p>
      </dgm:t>
    </dgm:pt>
    <dgm:pt modelId="{42329D57-05B4-D448-B707-19ABC16610F6}" type="sibTrans" cxnId="{8B59E567-874E-5745-AA8E-E3C0854D6A70}">
      <dgm:prSet/>
      <dgm:spPr/>
      <dgm:t>
        <a:bodyPr/>
        <a:lstStyle/>
        <a:p>
          <a:endParaRPr lang="fr-FR"/>
        </a:p>
      </dgm:t>
    </dgm:pt>
    <dgm:pt modelId="{B0798214-1D80-A245-8290-FF2BF60F0290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err="1" smtClean="0"/>
            <a:t>Runtime</a:t>
          </a:r>
          <a:endParaRPr lang="fr-FR" sz="1400" dirty="0"/>
        </a:p>
      </dgm:t>
    </dgm:pt>
    <dgm:pt modelId="{A3D58190-FB85-B542-BFAD-BBF58E3FA3FE}" type="parTrans" cxnId="{AC83DB6D-1259-2D4F-9637-EBDFC6B34173}">
      <dgm:prSet/>
      <dgm:spPr/>
      <dgm:t>
        <a:bodyPr/>
        <a:lstStyle/>
        <a:p>
          <a:endParaRPr lang="fr-FR"/>
        </a:p>
      </dgm:t>
    </dgm:pt>
    <dgm:pt modelId="{8F11DBC5-67F3-C64F-850A-6851D3D4A911}" type="sibTrans" cxnId="{AC83DB6D-1259-2D4F-9637-EBDFC6B34173}">
      <dgm:prSet/>
      <dgm:spPr/>
      <dgm:t>
        <a:bodyPr/>
        <a:lstStyle/>
        <a:p>
          <a:endParaRPr lang="fr-FR"/>
        </a:p>
      </dgm:t>
    </dgm:pt>
    <dgm:pt modelId="{A8F4BEE2-CC76-964B-8DC7-2C94CF9D9614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Middleware</a:t>
          </a:r>
          <a:endParaRPr lang="fr-FR" sz="1400" dirty="0"/>
        </a:p>
      </dgm:t>
    </dgm:pt>
    <dgm:pt modelId="{23909C6F-A449-EE4D-A715-0F2D7ACFEB26}" type="parTrans" cxnId="{922BA115-02B2-A74B-BF16-A14CD06E17B5}">
      <dgm:prSet/>
      <dgm:spPr/>
      <dgm:t>
        <a:bodyPr/>
        <a:lstStyle/>
        <a:p>
          <a:endParaRPr lang="fr-FR"/>
        </a:p>
      </dgm:t>
    </dgm:pt>
    <dgm:pt modelId="{D135C409-9C94-634D-80B6-E5B3516F70B4}" type="sibTrans" cxnId="{922BA115-02B2-A74B-BF16-A14CD06E17B5}">
      <dgm:prSet/>
      <dgm:spPr/>
      <dgm:t>
        <a:bodyPr/>
        <a:lstStyle/>
        <a:p>
          <a:endParaRPr lang="fr-FR"/>
        </a:p>
      </dgm:t>
    </dgm:pt>
    <dgm:pt modelId="{4FE13884-8279-414A-9E54-4C0BE0FFDB00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O/S</a:t>
          </a:r>
          <a:endParaRPr lang="fr-FR" sz="1400" dirty="0"/>
        </a:p>
      </dgm:t>
    </dgm:pt>
    <dgm:pt modelId="{6D0CF01B-3B97-9B41-8994-5E20BEB1DC4F}" type="parTrans" cxnId="{7D0F6252-132A-4849-A669-7B3ADBA2338A}">
      <dgm:prSet/>
      <dgm:spPr/>
      <dgm:t>
        <a:bodyPr/>
        <a:lstStyle/>
        <a:p>
          <a:endParaRPr lang="fr-FR"/>
        </a:p>
      </dgm:t>
    </dgm:pt>
    <dgm:pt modelId="{42B7540F-59CF-6640-9244-1F4581BD0E6A}" type="sibTrans" cxnId="{7D0F6252-132A-4849-A669-7B3ADBA2338A}">
      <dgm:prSet/>
      <dgm:spPr/>
      <dgm:t>
        <a:bodyPr/>
        <a:lstStyle/>
        <a:p>
          <a:endParaRPr lang="fr-FR"/>
        </a:p>
      </dgm:t>
    </dgm:pt>
    <dgm:pt modelId="{DFB7C1C1-312D-EA40-B21A-EF28EB7B782A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Virtualisation</a:t>
          </a:r>
          <a:endParaRPr lang="fr-FR" sz="1400" dirty="0"/>
        </a:p>
      </dgm:t>
    </dgm:pt>
    <dgm:pt modelId="{7EF301E0-FCA7-9246-8D78-D1017CC22091}" type="parTrans" cxnId="{8ECD676C-062B-0141-83AD-E9E9C29B0BEA}">
      <dgm:prSet/>
      <dgm:spPr/>
      <dgm:t>
        <a:bodyPr/>
        <a:lstStyle/>
        <a:p>
          <a:endParaRPr lang="fr-FR"/>
        </a:p>
      </dgm:t>
    </dgm:pt>
    <dgm:pt modelId="{12D4A0BC-FF9E-1948-9E71-53FD04E29A97}" type="sibTrans" cxnId="{8ECD676C-062B-0141-83AD-E9E9C29B0BEA}">
      <dgm:prSet/>
      <dgm:spPr/>
      <dgm:t>
        <a:bodyPr/>
        <a:lstStyle/>
        <a:p>
          <a:endParaRPr lang="fr-FR"/>
        </a:p>
      </dgm:t>
    </dgm:pt>
    <dgm:pt modelId="{BB66F940-54CB-6448-9F4E-88AB809BACFA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Serveurs</a:t>
          </a:r>
          <a:endParaRPr lang="fr-FR" sz="1400" dirty="0"/>
        </a:p>
      </dgm:t>
    </dgm:pt>
    <dgm:pt modelId="{25A4D950-AF11-3846-9A38-DF3BAB0AFB76}" type="parTrans" cxnId="{D8F2F58D-27B0-5A4B-B3A2-A5C8E051C9CB}">
      <dgm:prSet/>
      <dgm:spPr/>
      <dgm:t>
        <a:bodyPr/>
        <a:lstStyle/>
        <a:p>
          <a:endParaRPr lang="fr-FR"/>
        </a:p>
      </dgm:t>
    </dgm:pt>
    <dgm:pt modelId="{3511A618-8157-404B-A4F7-ED652989D7EA}" type="sibTrans" cxnId="{D8F2F58D-27B0-5A4B-B3A2-A5C8E051C9CB}">
      <dgm:prSet/>
      <dgm:spPr/>
      <dgm:t>
        <a:bodyPr/>
        <a:lstStyle/>
        <a:p>
          <a:endParaRPr lang="fr-FR"/>
        </a:p>
      </dgm:t>
    </dgm:pt>
    <dgm:pt modelId="{7A7E6128-E67B-9241-9E38-F10A6DE68D7F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Stockage</a:t>
          </a:r>
          <a:endParaRPr lang="fr-FR" sz="1400" dirty="0"/>
        </a:p>
      </dgm:t>
    </dgm:pt>
    <dgm:pt modelId="{D70D1468-ECAD-504E-B196-99E3DC784B23}" type="parTrans" cxnId="{2BDE0533-8D59-5B46-9943-0C80FC3BE5F8}">
      <dgm:prSet/>
      <dgm:spPr/>
      <dgm:t>
        <a:bodyPr/>
        <a:lstStyle/>
        <a:p>
          <a:endParaRPr lang="fr-FR"/>
        </a:p>
      </dgm:t>
    </dgm:pt>
    <dgm:pt modelId="{2FF8D81E-B6B7-524D-8C78-08B672D3F213}" type="sibTrans" cxnId="{2BDE0533-8D59-5B46-9943-0C80FC3BE5F8}">
      <dgm:prSet/>
      <dgm:spPr/>
      <dgm:t>
        <a:bodyPr/>
        <a:lstStyle/>
        <a:p>
          <a:endParaRPr lang="fr-FR"/>
        </a:p>
      </dgm:t>
    </dgm:pt>
    <dgm:pt modelId="{D2AAB72B-0B24-354A-B410-26AA678EFB06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Réseau</a:t>
          </a:r>
          <a:endParaRPr lang="fr-FR" sz="1400" dirty="0"/>
        </a:p>
      </dgm:t>
    </dgm:pt>
    <dgm:pt modelId="{92C23726-350D-8F49-B0BF-CC4B59A60A43}" type="parTrans" cxnId="{0E954A08-A86B-0140-9448-0AC4BF23AC3E}">
      <dgm:prSet/>
      <dgm:spPr/>
      <dgm:t>
        <a:bodyPr/>
        <a:lstStyle/>
        <a:p>
          <a:endParaRPr lang="fr-FR"/>
        </a:p>
      </dgm:t>
    </dgm:pt>
    <dgm:pt modelId="{09AC8D05-0C48-2545-84FD-B4929CE51D24}" type="sibTrans" cxnId="{0E954A08-A86B-0140-9448-0AC4BF23AC3E}">
      <dgm:prSet/>
      <dgm:spPr/>
      <dgm:t>
        <a:bodyPr/>
        <a:lstStyle/>
        <a:p>
          <a:endParaRPr lang="fr-FR"/>
        </a:p>
      </dgm:t>
    </dgm:pt>
    <dgm:pt modelId="{5823253D-2E1C-484A-B3AC-82ADFD63A43D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Applications</a:t>
          </a:r>
          <a:endParaRPr lang="fr-FR" sz="1400" dirty="0"/>
        </a:p>
      </dgm:t>
    </dgm:pt>
    <dgm:pt modelId="{5CDF49A2-5F9D-FC4B-A7E7-52E2FE80EB66}" type="parTrans" cxnId="{9084A296-9A1E-B242-BB2C-12D4179A843B}">
      <dgm:prSet/>
      <dgm:spPr/>
      <dgm:t>
        <a:bodyPr/>
        <a:lstStyle/>
        <a:p>
          <a:endParaRPr lang="fr-FR"/>
        </a:p>
      </dgm:t>
    </dgm:pt>
    <dgm:pt modelId="{6C046529-0072-E54E-8A67-4B53898C80EC}" type="sibTrans" cxnId="{9084A296-9A1E-B242-BB2C-12D4179A843B}">
      <dgm:prSet/>
      <dgm:spPr/>
      <dgm:t>
        <a:bodyPr/>
        <a:lstStyle/>
        <a:p>
          <a:endParaRPr lang="fr-FR"/>
        </a:p>
      </dgm:t>
    </dgm:pt>
    <dgm:pt modelId="{ACF992C9-AECD-4941-AA22-AFA6AFBC1866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Données</a:t>
          </a:r>
          <a:endParaRPr lang="fr-FR" sz="1400" dirty="0"/>
        </a:p>
      </dgm:t>
    </dgm:pt>
    <dgm:pt modelId="{73DBE942-20F6-1B44-9892-921C379887AC}" type="parTrans" cxnId="{B9F2207D-2AA3-8542-8465-EE979BF225BF}">
      <dgm:prSet/>
      <dgm:spPr/>
      <dgm:t>
        <a:bodyPr/>
        <a:lstStyle/>
        <a:p>
          <a:endParaRPr lang="fr-FR"/>
        </a:p>
      </dgm:t>
    </dgm:pt>
    <dgm:pt modelId="{9A73F050-048F-8D40-884E-64C4B2D63509}" type="sibTrans" cxnId="{B9F2207D-2AA3-8542-8465-EE979BF225BF}">
      <dgm:prSet/>
      <dgm:spPr/>
      <dgm:t>
        <a:bodyPr/>
        <a:lstStyle/>
        <a:p>
          <a:endParaRPr lang="fr-FR"/>
        </a:p>
      </dgm:t>
    </dgm:pt>
    <dgm:pt modelId="{2C543F9D-54F0-7B42-A1A5-FFF229805996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err="1" smtClean="0"/>
            <a:t>Runtime</a:t>
          </a:r>
          <a:endParaRPr lang="fr-FR" sz="1400" dirty="0"/>
        </a:p>
      </dgm:t>
    </dgm:pt>
    <dgm:pt modelId="{3C798DB5-E34B-6048-9C15-1216AE2D204A}" type="parTrans" cxnId="{C87EC0DD-891C-CD4E-9F87-AE42AD2F259F}">
      <dgm:prSet/>
      <dgm:spPr/>
      <dgm:t>
        <a:bodyPr/>
        <a:lstStyle/>
        <a:p>
          <a:endParaRPr lang="fr-FR"/>
        </a:p>
      </dgm:t>
    </dgm:pt>
    <dgm:pt modelId="{09A114B3-B6B5-BF42-9245-803E2FB1F0AE}" type="sibTrans" cxnId="{C87EC0DD-891C-CD4E-9F87-AE42AD2F259F}">
      <dgm:prSet/>
      <dgm:spPr/>
      <dgm:t>
        <a:bodyPr/>
        <a:lstStyle/>
        <a:p>
          <a:endParaRPr lang="fr-FR"/>
        </a:p>
      </dgm:t>
    </dgm:pt>
    <dgm:pt modelId="{E1A33928-C991-8D4D-B44C-5DFCA5F6BFAB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Middleware</a:t>
          </a:r>
          <a:endParaRPr lang="fr-FR" sz="1400" dirty="0"/>
        </a:p>
      </dgm:t>
    </dgm:pt>
    <dgm:pt modelId="{FAD39D98-EDE5-4F42-9B01-9383C3A0AED6}" type="parTrans" cxnId="{445BB8C1-9008-6542-94A9-4B41FAED85DC}">
      <dgm:prSet/>
      <dgm:spPr/>
      <dgm:t>
        <a:bodyPr/>
        <a:lstStyle/>
        <a:p>
          <a:endParaRPr lang="fr-FR"/>
        </a:p>
      </dgm:t>
    </dgm:pt>
    <dgm:pt modelId="{D4ECC46C-1EF1-B541-B20D-C2F29C0B44F6}" type="sibTrans" cxnId="{445BB8C1-9008-6542-94A9-4B41FAED85DC}">
      <dgm:prSet/>
      <dgm:spPr/>
      <dgm:t>
        <a:bodyPr/>
        <a:lstStyle/>
        <a:p>
          <a:endParaRPr lang="fr-FR"/>
        </a:p>
      </dgm:t>
    </dgm:pt>
    <dgm:pt modelId="{224CC8A8-6DDE-F847-8248-B4C260DFD60C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O/S</a:t>
          </a:r>
          <a:endParaRPr lang="fr-FR" sz="1400" dirty="0"/>
        </a:p>
      </dgm:t>
    </dgm:pt>
    <dgm:pt modelId="{5357F106-BE16-6F4F-94C8-785720C94A4F}" type="parTrans" cxnId="{9A7B459A-E001-D641-8423-92B9DC1855EB}">
      <dgm:prSet/>
      <dgm:spPr/>
      <dgm:t>
        <a:bodyPr/>
        <a:lstStyle/>
        <a:p>
          <a:endParaRPr lang="fr-FR"/>
        </a:p>
      </dgm:t>
    </dgm:pt>
    <dgm:pt modelId="{08C50C2A-C503-C24D-9058-B62044874977}" type="sibTrans" cxnId="{9A7B459A-E001-D641-8423-92B9DC1855EB}">
      <dgm:prSet/>
      <dgm:spPr/>
      <dgm:t>
        <a:bodyPr/>
        <a:lstStyle/>
        <a:p>
          <a:endParaRPr lang="fr-FR"/>
        </a:p>
      </dgm:t>
    </dgm:pt>
    <dgm:pt modelId="{DFCE590E-7AB9-634F-921E-8C76E72ACC21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Virtualisation</a:t>
          </a:r>
          <a:endParaRPr lang="fr-FR" sz="1400" dirty="0"/>
        </a:p>
      </dgm:t>
    </dgm:pt>
    <dgm:pt modelId="{87EF71B6-54D7-6D41-9E2E-A4B06D70B495}" type="parTrans" cxnId="{A070CFD8-9542-6345-93BD-F6C19A594836}">
      <dgm:prSet/>
      <dgm:spPr/>
      <dgm:t>
        <a:bodyPr/>
        <a:lstStyle/>
        <a:p>
          <a:endParaRPr lang="fr-FR"/>
        </a:p>
      </dgm:t>
    </dgm:pt>
    <dgm:pt modelId="{6B17B2A1-78D6-2249-81AF-D95C9BE3BB22}" type="sibTrans" cxnId="{A070CFD8-9542-6345-93BD-F6C19A594836}">
      <dgm:prSet/>
      <dgm:spPr/>
      <dgm:t>
        <a:bodyPr/>
        <a:lstStyle/>
        <a:p>
          <a:endParaRPr lang="fr-FR"/>
        </a:p>
      </dgm:t>
    </dgm:pt>
    <dgm:pt modelId="{B6625740-E350-8C4A-9AE0-92A58FFDA1EF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Serveurs</a:t>
          </a:r>
          <a:endParaRPr lang="fr-FR" sz="1400" dirty="0"/>
        </a:p>
      </dgm:t>
    </dgm:pt>
    <dgm:pt modelId="{983BD548-B015-FE42-A3DC-1A4B59AC1186}" type="parTrans" cxnId="{05528AA0-C823-794C-99D1-70E7B96079AB}">
      <dgm:prSet/>
      <dgm:spPr/>
      <dgm:t>
        <a:bodyPr/>
        <a:lstStyle/>
        <a:p>
          <a:endParaRPr lang="fr-FR"/>
        </a:p>
      </dgm:t>
    </dgm:pt>
    <dgm:pt modelId="{3EEE56A4-7128-8341-9EC5-29BF226F4299}" type="sibTrans" cxnId="{05528AA0-C823-794C-99D1-70E7B96079AB}">
      <dgm:prSet/>
      <dgm:spPr/>
      <dgm:t>
        <a:bodyPr/>
        <a:lstStyle/>
        <a:p>
          <a:endParaRPr lang="fr-FR"/>
        </a:p>
      </dgm:t>
    </dgm:pt>
    <dgm:pt modelId="{12A04875-A814-C547-9772-928573D5A75B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Stockage</a:t>
          </a:r>
          <a:endParaRPr lang="fr-FR" sz="1400" dirty="0"/>
        </a:p>
      </dgm:t>
    </dgm:pt>
    <dgm:pt modelId="{F721CB53-6A7F-B041-9E19-E13E9276EE2A}" type="parTrans" cxnId="{B40E9D70-66B8-2C4D-B24F-0B11E17DEC19}">
      <dgm:prSet/>
      <dgm:spPr/>
      <dgm:t>
        <a:bodyPr/>
        <a:lstStyle/>
        <a:p>
          <a:endParaRPr lang="fr-FR"/>
        </a:p>
      </dgm:t>
    </dgm:pt>
    <dgm:pt modelId="{C4B0EAD3-C737-AA47-884D-FA3534802500}" type="sibTrans" cxnId="{B40E9D70-66B8-2C4D-B24F-0B11E17DEC19}">
      <dgm:prSet/>
      <dgm:spPr/>
      <dgm:t>
        <a:bodyPr/>
        <a:lstStyle/>
        <a:p>
          <a:endParaRPr lang="fr-FR"/>
        </a:p>
      </dgm:t>
    </dgm:pt>
    <dgm:pt modelId="{DAE88500-8140-2C4B-B174-127EC151F86C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400" dirty="0" smtClean="0"/>
            <a:t>Réseau</a:t>
          </a:r>
          <a:endParaRPr lang="fr-FR" sz="1400" dirty="0"/>
        </a:p>
      </dgm:t>
    </dgm:pt>
    <dgm:pt modelId="{3995DC5E-6198-4343-AB6B-42FDE633CC44}" type="parTrans" cxnId="{D6D37F70-4EC3-A04D-88E6-520E85427AF6}">
      <dgm:prSet/>
      <dgm:spPr/>
      <dgm:t>
        <a:bodyPr/>
        <a:lstStyle/>
        <a:p>
          <a:endParaRPr lang="fr-FR"/>
        </a:p>
      </dgm:t>
    </dgm:pt>
    <dgm:pt modelId="{35475808-BFDD-484A-A23F-433696D8BA23}" type="sibTrans" cxnId="{D6D37F70-4EC3-A04D-88E6-520E85427AF6}">
      <dgm:prSet/>
      <dgm:spPr/>
      <dgm:t>
        <a:bodyPr/>
        <a:lstStyle/>
        <a:p>
          <a:endParaRPr lang="fr-FR"/>
        </a:p>
      </dgm:t>
    </dgm:pt>
    <dgm:pt modelId="{C3B559A6-E947-8544-B7CD-5D331BCCDFAD}" type="pres">
      <dgm:prSet presAssocID="{6B171906-AEAC-3B41-B044-84B6745DB3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E1D32F-AA51-0846-9563-38D0F60B226F}" type="pres">
      <dgm:prSet presAssocID="{86BE414F-6150-2A47-AF43-A457EEBCB532}" presName="compNode" presStyleCnt="0"/>
      <dgm:spPr/>
    </dgm:pt>
    <dgm:pt modelId="{93BF3DF9-31F9-084F-B71C-8EB7A3A9196D}" type="pres">
      <dgm:prSet presAssocID="{86BE414F-6150-2A47-AF43-A457EEBCB532}" presName="aNode" presStyleLbl="bgShp" presStyleIdx="0" presStyleCnt="4"/>
      <dgm:spPr/>
      <dgm:t>
        <a:bodyPr/>
        <a:lstStyle/>
        <a:p>
          <a:endParaRPr lang="fr-FR"/>
        </a:p>
      </dgm:t>
    </dgm:pt>
    <dgm:pt modelId="{6D1CC4C0-E79C-C44F-A41A-938CE0EC5186}" type="pres">
      <dgm:prSet presAssocID="{86BE414F-6150-2A47-AF43-A457EEBCB532}" presName="textNode" presStyleLbl="bgShp" presStyleIdx="0" presStyleCnt="4"/>
      <dgm:spPr/>
      <dgm:t>
        <a:bodyPr/>
        <a:lstStyle/>
        <a:p>
          <a:endParaRPr lang="fr-FR"/>
        </a:p>
      </dgm:t>
    </dgm:pt>
    <dgm:pt modelId="{7E1E9BC4-7254-EB43-A3CC-905F4341CEF2}" type="pres">
      <dgm:prSet presAssocID="{86BE414F-6150-2A47-AF43-A457EEBCB532}" presName="compChildNode" presStyleCnt="0"/>
      <dgm:spPr/>
    </dgm:pt>
    <dgm:pt modelId="{F9E6609C-7B14-CD4F-B337-DB4BFFF1D3DA}" type="pres">
      <dgm:prSet presAssocID="{86BE414F-6150-2A47-AF43-A457EEBCB532}" presName="theInnerList" presStyleCnt="0"/>
      <dgm:spPr/>
    </dgm:pt>
    <dgm:pt modelId="{046A38F2-020D-8F48-BB0D-C881D7696BED}" type="pres">
      <dgm:prSet presAssocID="{7EC89359-E529-3E41-9F09-1955F8BD8F13}" presName="childNode" presStyleLbl="node1" presStyleIdx="0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892AFF-FEE0-804B-92B7-2E22649FDA06}" type="pres">
      <dgm:prSet presAssocID="{7EC89359-E529-3E41-9F09-1955F8BD8F13}" presName="aSpace2" presStyleCnt="0"/>
      <dgm:spPr/>
    </dgm:pt>
    <dgm:pt modelId="{3DCBBD50-F004-3D4B-A88D-6029B6CDC42F}" type="pres">
      <dgm:prSet presAssocID="{987F93AA-2FB0-BD45-ACD3-89ADAE3764A4}" presName="childNode" presStyleLbl="node1" presStyleIdx="1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BA1180-FA6C-3048-A12F-10D100E49AA7}" type="pres">
      <dgm:prSet presAssocID="{987F93AA-2FB0-BD45-ACD3-89ADAE3764A4}" presName="aSpace2" presStyleCnt="0"/>
      <dgm:spPr/>
    </dgm:pt>
    <dgm:pt modelId="{AAD554A7-904D-5048-B6E6-DF574EE45D94}" type="pres">
      <dgm:prSet presAssocID="{83DEBFFF-F33F-8B4B-AE66-FB55D14290C3}" presName="childNode" presStyleLbl="node1" presStyleIdx="2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5B59B3-0A10-E348-B071-ED013B475472}" type="pres">
      <dgm:prSet presAssocID="{83DEBFFF-F33F-8B4B-AE66-FB55D14290C3}" presName="aSpace2" presStyleCnt="0"/>
      <dgm:spPr/>
    </dgm:pt>
    <dgm:pt modelId="{1063A966-01B7-8E4E-9AE2-8E79953F6E54}" type="pres">
      <dgm:prSet presAssocID="{C0368299-E54C-6E4A-88C2-8A4B7F6A4079}" presName="childNode" presStyleLbl="node1" presStyleIdx="3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4D1F5B-0408-C847-882B-0C9A6878E8E2}" type="pres">
      <dgm:prSet presAssocID="{C0368299-E54C-6E4A-88C2-8A4B7F6A4079}" presName="aSpace2" presStyleCnt="0"/>
      <dgm:spPr/>
    </dgm:pt>
    <dgm:pt modelId="{514729DC-D583-624E-8EE3-5C9611B8F3A1}" type="pres">
      <dgm:prSet presAssocID="{3E706F77-73A5-D34B-8DC0-D7208E2916F1}" presName="childNode" presStyleLbl="node1" presStyleIdx="4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BC12BD-B212-7946-9FAF-D1D73C3FA5FC}" type="pres">
      <dgm:prSet presAssocID="{3E706F77-73A5-D34B-8DC0-D7208E2916F1}" presName="aSpace2" presStyleCnt="0"/>
      <dgm:spPr/>
    </dgm:pt>
    <dgm:pt modelId="{82E6A732-6D42-AB4D-AA93-A485CA63C5AE}" type="pres">
      <dgm:prSet presAssocID="{0A891CD0-D04C-5D40-9190-0F4F15E56D45}" presName="childNode" presStyleLbl="node1" presStyleIdx="5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53B6F2-508C-524F-B463-5E14EE292B1E}" type="pres">
      <dgm:prSet presAssocID="{0A891CD0-D04C-5D40-9190-0F4F15E56D45}" presName="aSpace2" presStyleCnt="0"/>
      <dgm:spPr/>
    </dgm:pt>
    <dgm:pt modelId="{F55AB796-FF30-DD49-B481-CAB134EFC5FE}" type="pres">
      <dgm:prSet presAssocID="{99FB84BC-4387-7342-B6B1-F06C21080C44}" presName="childNode" presStyleLbl="node1" presStyleIdx="6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B5BFF1-669C-4B48-BA99-383086393008}" type="pres">
      <dgm:prSet presAssocID="{99FB84BC-4387-7342-B6B1-F06C21080C44}" presName="aSpace2" presStyleCnt="0"/>
      <dgm:spPr/>
    </dgm:pt>
    <dgm:pt modelId="{98D0C486-E8FB-7540-B345-F6E5D36D81E3}" type="pres">
      <dgm:prSet presAssocID="{40391FA3-5B6D-0D4D-A6FA-FA5429E0906E}" presName="childNode" presStyleLbl="node1" presStyleIdx="7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1422E-BD02-5C45-9019-866F40D4D72A}" type="pres">
      <dgm:prSet presAssocID="{40391FA3-5B6D-0D4D-A6FA-FA5429E0906E}" presName="aSpace2" presStyleCnt="0"/>
      <dgm:spPr/>
    </dgm:pt>
    <dgm:pt modelId="{96C1E923-2BA3-CD4C-B556-20C6FA8257AE}" type="pres">
      <dgm:prSet presAssocID="{AEB3A4CE-836A-5D40-A6F2-2C1D087C404F}" presName="childNode" presStyleLbl="node1" presStyleIdx="8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5DFFD-FE97-6F4E-A44A-6C5610702C98}" type="pres">
      <dgm:prSet presAssocID="{86BE414F-6150-2A47-AF43-A457EEBCB532}" presName="aSpace" presStyleCnt="0"/>
      <dgm:spPr/>
    </dgm:pt>
    <dgm:pt modelId="{55B0AFBA-81CE-CD46-AECA-E572221A774D}" type="pres">
      <dgm:prSet presAssocID="{5863F2BB-4B0D-624D-8FDF-EC2E2A7ED4C2}" presName="compNode" presStyleCnt="0"/>
      <dgm:spPr/>
    </dgm:pt>
    <dgm:pt modelId="{E39F26DB-D7EF-D44D-8DBD-D34483610A3A}" type="pres">
      <dgm:prSet presAssocID="{5863F2BB-4B0D-624D-8FDF-EC2E2A7ED4C2}" presName="aNode" presStyleLbl="bgShp" presStyleIdx="1" presStyleCnt="4"/>
      <dgm:spPr/>
      <dgm:t>
        <a:bodyPr/>
        <a:lstStyle/>
        <a:p>
          <a:endParaRPr lang="fr-FR"/>
        </a:p>
      </dgm:t>
    </dgm:pt>
    <dgm:pt modelId="{62248194-E450-364D-84BC-206DBA61D8BB}" type="pres">
      <dgm:prSet presAssocID="{5863F2BB-4B0D-624D-8FDF-EC2E2A7ED4C2}" presName="textNode" presStyleLbl="bgShp" presStyleIdx="1" presStyleCnt="4"/>
      <dgm:spPr/>
      <dgm:t>
        <a:bodyPr/>
        <a:lstStyle/>
        <a:p>
          <a:endParaRPr lang="fr-FR"/>
        </a:p>
      </dgm:t>
    </dgm:pt>
    <dgm:pt modelId="{AE61A56F-65E1-E24F-B947-A0EF9305C7DA}" type="pres">
      <dgm:prSet presAssocID="{5863F2BB-4B0D-624D-8FDF-EC2E2A7ED4C2}" presName="compChildNode" presStyleCnt="0"/>
      <dgm:spPr/>
    </dgm:pt>
    <dgm:pt modelId="{757D5E67-138E-4E44-9F30-29345DB2E637}" type="pres">
      <dgm:prSet presAssocID="{5863F2BB-4B0D-624D-8FDF-EC2E2A7ED4C2}" presName="theInnerList" presStyleCnt="0"/>
      <dgm:spPr/>
    </dgm:pt>
    <dgm:pt modelId="{1B64FC4C-8D95-9D47-911E-4EF10CBCC66D}" type="pres">
      <dgm:prSet presAssocID="{4B7A01C4-6082-5244-A165-F21CACB1B0D4}" presName="childNode" presStyleLbl="node1" presStyleIdx="9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CC6057-8D60-714C-8124-9DB1B24657BD}" type="pres">
      <dgm:prSet presAssocID="{4B7A01C4-6082-5244-A165-F21CACB1B0D4}" presName="aSpace2" presStyleCnt="0"/>
      <dgm:spPr/>
    </dgm:pt>
    <dgm:pt modelId="{4D912006-61FF-C04D-885A-1F5A0658DB94}" type="pres">
      <dgm:prSet presAssocID="{BEBDF557-F573-DF40-9BF8-F679E6EA788D}" presName="childNode" presStyleLbl="node1" presStyleIdx="10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AA2DBE-658D-3342-9FFF-4EAA238D123A}" type="pres">
      <dgm:prSet presAssocID="{BEBDF557-F573-DF40-9BF8-F679E6EA788D}" presName="aSpace2" presStyleCnt="0"/>
      <dgm:spPr/>
    </dgm:pt>
    <dgm:pt modelId="{712BDA2A-C286-2547-BFA6-254F5B11B342}" type="pres">
      <dgm:prSet presAssocID="{9ABDDB8F-4882-0841-BC64-FFAAA0505B6E}" presName="childNode" presStyleLbl="node1" presStyleIdx="11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1B30B-41B3-004F-A0EF-27A6CE112721}" type="pres">
      <dgm:prSet presAssocID="{9ABDDB8F-4882-0841-BC64-FFAAA0505B6E}" presName="aSpace2" presStyleCnt="0"/>
      <dgm:spPr/>
    </dgm:pt>
    <dgm:pt modelId="{FCDB6B32-2457-674E-AEFB-E2C1D3F13307}" type="pres">
      <dgm:prSet presAssocID="{7C721A81-7412-5346-9897-C026D599725E}" presName="childNode" presStyleLbl="node1" presStyleIdx="12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D2E245-2313-1F47-80FF-CF132E624325}" type="pres">
      <dgm:prSet presAssocID="{7C721A81-7412-5346-9897-C026D599725E}" presName="aSpace2" presStyleCnt="0"/>
      <dgm:spPr/>
    </dgm:pt>
    <dgm:pt modelId="{6C4E8E6B-291F-3B4B-8A15-00771984C1A4}" type="pres">
      <dgm:prSet presAssocID="{46CB9009-0D30-D548-9813-007D18819915}" presName="childNode" presStyleLbl="node1" presStyleIdx="13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AE625C-8205-DC49-84A9-01616F1EFF06}" type="pres">
      <dgm:prSet presAssocID="{46CB9009-0D30-D548-9813-007D18819915}" presName="aSpace2" presStyleCnt="0"/>
      <dgm:spPr/>
    </dgm:pt>
    <dgm:pt modelId="{99093735-0A56-0F48-9371-AF6C181DAAE2}" type="pres">
      <dgm:prSet presAssocID="{964DD9F6-15D3-B64A-B630-D49B3FB7D3BE}" presName="childNode" presStyleLbl="node1" presStyleIdx="14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DD9A6B-7511-CB4B-9552-22565A9DBCEF}" type="pres">
      <dgm:prSet presAssocID="{964DD9F6-15D3-B64A-B630-D49B3FB7D3BE}" presName="aSpace2" presStyleCnt="0"/>
      <dgm:spPr/>
    </dgm:pt>
    <dgm:pt modelId="{3D9FEED2-BDDB-F848-A01F-F109F1109166}" type="pres">
      <dgm:prSet presAssocID="{C6278903-994E-0242-B693-F431F3639F42}" presName="childNode" presStyleLbl="node1" presStyleIdx="15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B01351-4730-B54F-A438-FB38AD02236E}" type="pres">
      <dgm:prSet presAssocID="{C6278903-994E-0242-B693-F431F3639F42}" presName="aSpace2" presStyleCnt="0"/>
      <dgm:spPr/>
    </dgm:pt>
    <dgm:pt modelId="{8E5ACF9A-2544-594A-8589-DD721543D585}" type="pres">
      <dgm:prSet presAssocID="{CA474B01-6B91-9841-976F-BB6E8B05F221}" presName="childNode" presStyleLbl="node1" presStyleIdx="16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73C828-7BD4-B94E-8A08-C30B69D435F6}" type="pres">
      <dgm:prSet presAssocID="{CA474B01-6B91-9841-976F-BB6E8B05F221}" presName="aSpace2" presStyleCnt="0"/>
      <dgm:spPr/>
    </dgm:pt>
    <dgm:pt modelId="{FB855494-6DC5-5B40-8D52-6333F80044E8}" type="pres">
      <dgm:prSet presAssocID="{6627FADD-343D-2846-910E-B9086BC02082}" presName="childNode" presStyleLbl="node1" presStyleIdx="17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FA6B72-0F08-1C4E-ACDD-695C596F6AB6}" type="pres">
      <dgm:prSet presAssocID="{5863F2BB-4B0D-624D-8FDF-EC2E2A7ED4C2}" presName="aSpace" presStyleCnt="0"/>
      <dgm:spPr/>
    </dgm:pt>
    <dgm:pt modelId="{BCDEBC58-8024-A04A-B5E0-437238CE0685}" type="pres">
      <dgm:prSet presAssocID="{0FB59352-29E0-9246-A4D0-199E9D0D6424}" presName="compNode" presStyleCnt="0"/>
      <dgm:spPr/>
    </dgm:pt>
    <dgm:pt modelId="{09EEAFF4-8EA6-EB4B-A6D4-C283716DE42F}" type="pres">
      <dgm:prSet presAssocID="{0FB59352-29E0-9246-A4D0-199E9D0D6424}" presName="aNode" presStyleLbl="bgShp" presStyleIdx="2" presStyleCnt="4"/>
      <dgm:spPr/>
      <dgm:t>
        <a:bodyPr/>
        <a:lstStyle/>
        <a:p>
          <a:endParaRPr lang="fr-FR"/>
        </a:p>
      </dgm:t>
    </dgm:pt>
    <dgm:pt modelId="{E438CF4C-299E-6043-92F9-D3851208E3E6}" type="pres">
      <dgm:prSet presAssocID="{0FB59352-29E0-9246-A4D0-199E9D0D6424}" presName="textNode" presStyleLbl="bgShp" presStyleIdx="2" presStyleCnt="4"/>
      <dgm:spPr/>
      <dgm:t>
        <a:bodyPr/>
        <a:lstStyle/>
        <a:p>
          <a:endParaRPr lang="fr-FR"/>
        </a:p>
      </dgm:t>
    </dgm:pt>
    <dgm:pt modelId="{3FDA4130-125F-E248-86FD-B2AFFB72C753}" type="pres">
      <dgm:prSet presAssocID="{0FB59352-29E0-9246-A4D0-199E9D0D6424}" presName="compChildNode" presStyleCnt="0"/>
      <dgm:spPr/>
    </dgm:pt>
    <dgm:pt modelId="{E6B6EF52-8F35-254F-B173-106DC26B1122}" type="pres">
      <dgm:prSet presAssocID="{0FB59352-29E0-9246-A4D0-199E9D0D6424}" presName="theInnerList" presStyleCnt="0"/>
      <dgm:spPr/>
    </dgm:pt>
    <dgm:pt modelId="{82037C52-F4FA-8645-9E8D-8FF8D4E8167B}" type="pres">
      <dgm:prSet presAssocID="{61EB3B74-2F74-334C-A9C3-35253A4DE787}" presName="childNode" presStyleLbl="node1" presStyleIdx="18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B453B7-7FDA-0943-92F0-ED1716822791}" type="pres">
      <dgm:prSet presAssocID="{61EB3B74-2F74-334C-A9C3-35253A4DE787}" presName="aSpace2" presStyleCnt="0"/>
      <dgm:spPr/>
    </dgm:pt>
    <dgm:pt modelId="{0F6944C2-11EF-0A43-95BD-ED7E8506A303}" type="pres">
      <dgm:prSet presAssocID="{40ECAB7F-A51F-6B48-8959-625812ED95AB}" presName="childNode" presStyleLbl="node1" presStyleIdx="19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A26AFF-A255-EC4A-B963-1249E1352522}" type="pres">
      <dgm:prSet presAssocID="{40ECAB7F-A51F-6B48-8959-625812ED95AB}" presName="aSpace2" presStyleCnt="0"/>
      <dgm:spPr/>
    </dgm:pt>
    <dgm:pt modelId="{68D3A1E9-852D-674A-8E59-F37BA8A594FA}" type="pres">
      <dgm:prSet presAssocID="{B0798214-1D80-A245-8290-FF2BF60F0290}" presName="childNode" presStyleLbl="node1" presStyleIdx="20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CD70B3-21EB-EA48-A04D-703F1F8D906E}" type="pres">
      <dgm:prSet presAssocID="{B0798214-1D80-A245-8290-FF2BF60F0290}" presName="aSpace2" presStyleCnt="0"/>
      <dgm:spPr/>
    </dgm:pt>
    <dgm:pt modelId="{1D8B931C-551D-BE49-9867-71D6E2CCCC3C}" type="pres">
      <dgm:prSet presAssocID="{A8F4BEE2-CC76-964B-8DC7-2C94CF9D9614}" presName="childNode" presStyleLbl="node1" presStyleIdx="21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2B0C2E-3169-F446-A0FD-3BE4ED1450F5}" type="pres">
      <dgm:prSet presAssocID="{A8F4BEE2-CC76-964B-8DC7-2C94CF9D9614}" presName="aSpace2" presStyleCnt="0"/>
      <dgm:spPr/>
    </dgm:pt>
    <dgm:pt modelId="{AE9D3E47-9076-9C4A-8841-F78EE5D513AA}" type="pres">
      <dgm:prSet presAssocID="{4FE13884-8279-414A-9E54-4C0BE0FFDB00}" presName="childNode" presStyleLbl="node1" presStyleIdx="22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391350-9646-A446-90B0-2306EE6C19AD}" type="pres">
      <dgm:prSet presAssocID="{4FE13884-8279-414A-9E54-4C0BE0FFDB00}" presName="aSpace2" presStyleCnt="0"/>
      <dgm:spPr/>
    </dgm:pt>
    <dgm:pt modelId="{F7136B96-BACB-824C-937C-F59B3686BF12}" type="pres">
      <dgm:prSet presAssocID="{DFB7C1C1-312D-EA40-B21A-EF28EB7B782A}" presName="childNode" presStyleLbl="node1" presStyleIdx="23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0E156C-4DD7-CE48-9286-AF64F1F88412}" type="pres">
      <dgm:prSet presAssocID="{DFB7C1C1-312D-EA40-B21A-EF28EB7B782A}" presName="aSpace2" presStyleCnt="0"/>
      <dgm:spPr/>
    </dgm:pt>
    <dgm:pt modelId="{E92E84B5-C036-7748-A2A5-D25C9F3B9FAD}" type="pres">
      <dgm:prSet presAssocID="{BB66F940-54CB-6448-9F4E-88AB809BACFA}" presName="childNode" presStyleLbl="node1" presStyleIdx="24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5A0BAA-03AD-0F4E-ADCF-E3B2EFF84E74}" type="pres">
      <dgm:prSet presAssocID="{BB66F940-54CB-6448-9F4E-88AB809BACFA}" presName="aSpace2" presStyleCnt="0"/>
      <dgm:spPr/>
    </dgm:pt>
    <dgm:pt modelId="{EF262D80-5B76-B64D-ACB7-A082B07EE7A7}" type="pres">
      <dgm:prSet presAssocID="{7A7E6128-E67B-9241-9E38-F10A6DE68D7F}" presName="childNode" presStyleLbl="node1" presStyleIdx="25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8849A8-A718-0A45-8A77-F31E9DB9B87B}" type="pres">
      <dgm:prSet presAssocID="{7A7E6128-E67B-9241-9E38-F10A6DE68D7F}" presName="aSpace2" presStyleCnt="0"/>
      <dgm:spPr/>
    </dgm:pt>
    <dgm:pt modelId="{710F6C84-6303-4E48-B41A-33CF3D09D8D5}" type="pres">
      <dgm:prSet presAssocID="{D2AAB72B-0B24-354A-B410-26AA678EFB06}" presName="childNode" presStyleLbl="node1" presStyleIdx="26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96D10B-C32D-354F-A325-7D0C20ED0604}" type="pres">
      <dgm:prSet presAssocID="{0FB59352-29E0-9246-A4D0-199E9D0D6424}" presName="aSpace" presStyleCnt="0"/>
      <dgm:spPr/>
    </dgm:pt>
    <dgm:pt modelId="{B5DD37B2-6B58-304A-8CE0-F9FF71D5F668}" type="pres">
      <dgm:prSet presAssocID="{CF3B0297-929A-A341-A652-64D2F5CDC929}" presName="compNode" presStyleCnt="0"/>
      <dgm:spPr/>
    </dgm:pt>
    <dgm:pt modelId="{22CCDD56-0B21-174D-AE64-AC045A2D9233}" type="pres">
      <dgm:prSet presAssocID="{CF3B0297-929A-A341-A652-64D2F5CDC929}" presName="aNode" presStyleLbl="bgShp" presStyleIdx="3" presStyleCnt="4"/>
      <dgm:spPr/>
      <dgm:t>
        <a:bodyPr/>
        <a:lstStyle/>
        <a:p>
          <a:endParaRPr lang="fr-FR"/>
        </a:p>
      </dgm:t>
    </dgm:pt>
    <dgm:pt modelId="{D136648D-C3CE-B744-AD05-B86214EE228F}" type="pres">
      <dgm:prSet presAssocID="{CF3B0297-929A-A341-A652-64D2F5CDC929}" presName="textNode" presStyleLbl="bgShp" presStyleIdx="3" presStyleCnt="4"/>
      <dgm:spPr/>
      <dgm:t>
        <a:bodyPr/>
        <a:lstStyle/>
        <a:p>
          <a:endParaRPr lang="fr-FR"/>
        </a:p>
      </dgm:t>
    </dgm:pt>
    <dgm:pt modelId="{FBA2D2AA-9350-574B-88C1-3D4254F7253A}" type="pres">
      <dgm:prSet presAssocID="{CF3B0297-929A-A341-A652-64D2F5CDC929}" presName="compChildNode" presStyleCnt="0"/>
      <dgm:spPr/>
    </dgm:pt>
    <dgm:pt modelId="{125389CB-9152-B542-B8B7-84E5328C9DAE}" type="pres">
      <dgm:prSet presAssocID="{CF3B0297-929A-A341-A652-64D2F5CDC929}" presName="theInnerList" presStyleCnt="0"/>
      <dgm:spPr/>
    </dgm:pt>
    <dgm:pt modelId="{EBA51901-91F4-1443-98B9-68B2B54103DF}" type="pres">
      <dgm:prSet presAssocID="{5823253D-2E1C-484A-B3AC-82ADFD63A43D}" presName="childNode" presStyleLbl="node1" presStyleIdx="27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08BEC0-D120-3947-9E98-7725179397E7}" type="pres">
      <dgm:prSet presAssocID="{5823253D-2E1C-484A-B3AC-82ADFD63A43D}" presName="aSpace2" presStyleCnt="0"/>
      <dgm:spPr/>
    </dgm:pt>
    <dgm:pt modelId="{E5E86357-0112-CF42-B3AA-4D6AB63F6092}" type="pres">
      <dgm:prSet presAssocID="{ACF992C9-AECD-4941-AA22-AFA6AFBC1866}" presName="childNode" presStyleLbl="node1" presStyleIdx="28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834388-F4A1-E24E-9AF2-60637F771256}" type="pres">
      <dgm:prSet presAssocID="{ACF992C9-AECD-4941-AA22-AFA6AFBC1866}" presName="aSpace2" presStyleCnt="0"/>
      <dgm:spPr/>
    </dgm:pt>
    <dgm:pt modelId="{5C33343A-6B30-184A-88CE-8A04FBAFEE23}" type="pres">
      <dgm:prSet presAssocID="{2C543F9D-54F0-7B42-A1A5-FFF229805996}" presName="childNode" presStyleLbl="node1" presStyleIdx="29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CBDE0A-F66D-D042-9CFC-EDE4CFF1E4DB}" type="pres">
      <dgm:prSet presAssocID="{2C543F9D-54F0-7B42-A1A5-FFF229805996}" presName="aSpace2" presStyleCnt="0"/>
      <dgm:spPr/>
    </dgm:pt>
    <dgm:pt modelId="{79F2018F-5FB8-7543-8C5E-61BC4D1A9A9C}" type="pres">
      <dgm:prSet presAssocID="{E1A33928-C991-8D4D-B44C-5DFCA5F6BFAB}" presName="childNode" presStyleLbl="node1" presStyleIdx="30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230CFA-F066-AE41-A0A0-6390FF2E9982}" type="pres">
      <dgm:prSet presAssocID="{E1A33928-C991-8D4D-B44C-5DFCA5F6BFAB}" presName="aSpace2" presStyleCnt="0"/>
      <dgm:spPr/>
    </dgm:pt>
    <dgm:pt modelId="{50ED4666-4C7A-EA47-877B-5F060ED4239F}" type="pres">
      <dgm:prSet presAssocID="{224CC8A8-6DDE-F847-8248-B4C260DFD60C}" presName="childNode" presStyleLbl="node1" presStyleIdx="31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3C142C-ADEC-3342-82BB-50E6B542A6DE}" type="pres">
      <dgm:prSet presAssocID="{224CC8A8-6DDE-F847-8248-B4C260DFD60C}" presName="aSpace2" presStyleCnt="0"/>
      <dgm:spPr/>
    </dgm:pt>
    <dgm:pt modelId="{4A203B65-3145-D44B-A565-4D588FD36552}" type="pres">
      <dgm:prSet presAssocID="{DFCE590E-7AB9-634F-921E-8C76E72ACC21}" presName="childNode" presStyleLbl="node1" presStyleIdx="32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E37F0-81E1-D849-86AC-C22F3823BC78}" type="pres">
      <dgm:prSet presAssocID="{DFCE590E-7AB9-634F-921E-8C76E72ACC21}" presName="aSpace2" presStyleCnt="0"/>
      <dgm:spPr/>
    </dgm:pt>
    <dgm:pt modelId="{FACB0856-364E-674A-8073-A25A50CF95C4}" type="pres">
      <dgm:prSet presAssocID="{B6625740-E350-8C4A-9AE0-92A58FFDA1EF}" presName="childNode" presStyleLbl="node1" presStyleIdx="33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C3D3A9-125B-A745-8C5B-34AF56E2249B}" type="pres">
      <dgm:prSet presAssocID="{B6625740-E350-8C4A-9AE0-92A58FFDA1EF}" presName="aSpace2" presStyleCnt="0"/>
      <dgm:spPr/>
    </dgm:pt>
    <dgm:pt modelId="{D6E1861E-FC4C-6E45-B3B9-06029A5A458E}" type="pres">
      <dgm:prSet presAssocID="{12A04875-A814-C547-9772-928573D5A75B}" presName="childNode" presStyleLbl="node1" presStyleIdx="34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A7576D-C20B-BC43-85ED-2BA6C4D76312}" type="pres">
      <dgm:prSet presAssocID="{12A04875-A814-C547-9772-928573D5A75B}" presName="aSpace2" presStyleCnt="0"/>
      <dgm:spPr/>
    </dgm:pt>
    <dgm:pt modelId="{656DCF7E-D20D-ED47-B3EB-68C6949901ED}" type="pres">
      <dgm:prSet presAssocID="{DAE88500-8140-2C4B-B174-127EC151F86C}" presName="childNode" presStyleLbl="node1" presStyleIdx="35" presStyleCnt="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209735-B461-9A4D-8FDF-AFD21EB43462}" srcId="{86BE414F-6150-2A47-AF43-A457EEBCB532}" destId="{987F93AA-2FB0-BD45-ACD3-89ADAE3764A4}" srcOrd="1" destOrd="0" parTransId="{A21B32F2-69AA-2F44-AAA6-D103FE2A52C5}" sibTransId="{E0A01884-E3BA-0443-BC62-E5DE8E9565B3}"/>
    <dgm:cxn modelId="{F11091E1-B01B-D543-9DFB-5E1253C35B10}" srcId="{6B171906-AEAC-3B41-B044-84B6745DB3CA}" destId="{5863F2BB-4B0D-624D-8FDF-EC2E2A7ED4C2}" srcOrd="1" destOrd="0" parTransId="{4A242B08-8A2E-7445-AF4F-073696C69CC5}" sibTransId="{D63D78FE-99A7-1941-A1B1-527AC78E8974}"/>
    <dgm:cxn modelId="{27C7A3A3-B34A-4741-B5F5-79EB0A2BCCB6}" srcId="{5863F2BB-4B0D-624D-8FDF-EC2E2A7ED4C2}" destId="{964DD9F6-15D3-B64A-B630-D49B3FB7D3BE}" srcOrd="5" destOrd="0" parTransId="{D8D197D8-7376-AB46-9AE8-24E9FC6B4628}" sibTransId="{36B39E75-67D5-424B-9FA8-32CC7A07C07C}"/>
    <dgm:cxn modelId="{E3F2CF1E-2DEB-3A46-B432-101A4E5FB026}" srcId="{5863F2BB-4B0D-624D-8FDF-EC2E2A7ED4C2}" destId="{7C721A81-7412-5346-9897-C026D599725E}" srcOrd="3" destOrd="0" parTransId="{2A36ABF8-A119-1044-A120-6E1BA3BEE0D6}" sibTransId="{0630953C-9313-F14A-AC87-118D67239B8F}"/>
    <dgm:cxn modelId="{0ACDDB96-0319-C245-9707-3A103431C1D0}" type="presOf" srcId="{5863F2BB-4B0D-624D-8FDF-EC2E2A7ED4C2}" destId="{E39F26DB-D7EF-D44D-8DBD-D34483610A3A}" srcOrd="0" destOrd="0" presId="urn:microsoft.com/office/officeart/2005/8/layout/lProcess2"/>
    <dgm:cxn modelId="{D8F2F58D-27B0-5A4B-B3A2-A5C8E051C9CB}" srcId="{0FB59352-29E0-9246-A4D0-199E9D0D6424}" destId="{BB66F940-54CB-6448-9F4E-88AB809BACFA}" srcOrd="6" destOrd="0" parTransId="{25A4D950-AF11-3846-9A38-DF3BAB0AFB76}" sibTransId="{3511A618-8157-404B-A4F7-ED652989D7EA}"/>
    <dgm:cxn modelId="{445BB8C1-9008-6542-94A9-4B41FAED85DC}" srcId="{CF3B0297-929A-A341-A652-64D2F5CDC929}" destId="{E1A33928-C991-8D4D-B44C-5DFCA5F6BFAB}" srcOrd="3" destOrd="0" parTransId="{FAD39D98-EDE5-4F42-9B01-9383C3A0AED6}" sibTransId="{D4ECC46C-1EF1-B541-B20D-C2F29C0B44F6}"/>
    <dgm:cxn modelId="{B40E9D70-66B8-2C4D-B24F-0B11E17DEC19}" srcId="{CF3B0297-929A-A341-A652-64D2F5CDC929}" destId="{12A04875-A814-C547-9772-928573D5A75B}" srcOrd="7" destOrd="0" parTransId="{F721CB53-6A7F-B041-9E19-E13E9276EE2A}" sibTransId="{C4B0EAD3-C737-AA47-884D-FA3534802500}"/>
    <dgm:cxn modelId="{888E697D-2658-B844-AB79-02A1ACC7C058}" type="presOf" srcId="{B6625740-E350-8C4A-9AE0-92A58FFDA1EF}" destId="{FACB0856-364E-674A-8073-A25A50CF95C4}" srcOrd="0" destOrd="0" presId="urn:microsoft.com/office/officeart/2005/8/layout/lProcess2"/>
    <dgm:cxn modelId="{7D0F6252-132A-4849-A669-7B3ADBA2338A}" srcId="{0FB59352-29E0-9246-A4D0-199E9D0D6424}" destId="{4FE13884-8279-414A-9E54-4C0BE0FFDB00}" srcOrd="4" destOrd="0" parTransId="{6D0CF01B-3B97-9B41-8994-5E20BEB1DC4F}" sibTransId="{42B7540F-59CF-6640-9244-1F4581BD0E6A}"/>
    <dgm:cxn modelId="{43575500-C13D-BB4D-BB8A-EF155E552E28}" srcId="{86BE414F-6150-2A47-AF43-A457EEBCB532}" destId="{0A891CD0-D04C-5D40-9190-0F4F15E56D45}" srcOrd="5" destOrd="0" parTransId="{782E6481-B0B5-3E4D-A76E-96E0FDD975D3}" sibTransId="{EEB31B97-672D-8B4D-9994-105DBC06CF89}"/>
    <dgm:cxn modelId="{28763704-E48B-B744-A712-BCEF87EB53C2}" type="presOf" srcId="{7EC89359-E529-3E41-9F09-1955F8BD8F13}" destId="{046A38F2-020D-8F48-BB0D-C881D7696BED}" srcOrd="0" destOrd="0" presId="urn:microsoft.com/office/officeart/2005/8/layout/lProcess2"/>
    <dgm:cxn modelId="{8B59E567-874E-5745-AA8E-E3C0854D6A70}" srcId="{0FB59352-29E0-9246-A4D0-199E9D0D6424}" destId="{40ECAB7F-A51F-6B48-8959-625812ED95AB}" srcOrd="1" destOrd="0" parTransId="{3579A033-F3CB-4B48-B284-73BABBE3EFE0}" sibTransId="{42329D57-05B4-D448-B707-19ABC16610F6}"/>
    <dgm:cxn modelId="{D6D37F70-4EC3-A04D-88E6-520E85427AF6}" srcId="{CF3B0297-929A-A341-A652-64D2F5CDC929}" destId="{DAE88500-8140-2C4B-B174-127EC151F86C}" srcOrd="8" destOrd="0" parTransId="{3995DC5E-6198-4343-AB6B-42FDE633CC44}" sibTransId="{35475808-BFDD-484A-A23F-433696D8BA23}"/>
    <dgm:cxn modelId="{82BD0FEF-AEBF-F04D-9D1A-4BC5980A8883}" type="presOf" srcId="{AEB3A4CE-836A-5D40-A6F2-2C1D087C404F}" destId="{96C1E923-2BA3-CD4C-B556-20C6FA8257AE}" srcOrd="0" destOrd="0" presId="urn:microsoft.com/office/officeart/2005/8/layout/lProcess2"/>
    <dgm:cxn modelId="{B9F2207D-2AA3-8542-8465-EE979BF225BF}" srcId="{CF3B0297-929A-A341-A652-64D2F5CDC929}" destId="{ACF992C9-AECD-4941-AA22-AFA6AFBC1866}" srcOrd="1" destOrd="0" parTransId="{73DBE942-20F6-1B44-9892-921C379887AC}" sibTransId="{9A73F050-048F-8D40-884E-64C4B2D63509}"/>
    <dgm:cxn modelId="{A070CFD8-9542-6345-93BD-F6C19A594836}" srcId="{CF3B0297-929A-A341-A652-64D2F5CDC929}" destId="{DFCE590E-7AB9-634F-921E-8C76E72ACC21}" srcOrd="5" destOrd="0" parTransId="{87EF71B6-54D7-6D41-9E2E-A4B06D70B495}" sibTransId="{6B17B2A1-78D6-2249-81AF-D95C9BE3BB22}"/>
    <dgm:cxn modelId="{95F4F241-3316-EF40-9B6C-DF2D7CE1C6A7}" srcId="{6B171906-AEAC-3B41-B044-84B6745DB3CA}" destId="{0FB59352-29E0-9246-A4D0-199E9D0D6424}" srcOrd="2" destOrd="0" parTransId="{91CADC72-A811-3343-852C-93499E9F5CC8}" sibTransId="{A5E233F8-1B00-C147-A19B-943A85878F7A}"/>
    <dgm:cxn modelId="{302322A0-1408-2547-9071-59A2FA56412A}" srcId="{5863F2BB-4B0D-624D-8FDF-EC2E2A7ED4C2}" destId="{9ABDDB8F-4882-0841-BC64-FFAAA0505B6E}" srcOrd="2" destOrd="0" parTransId="{61D87F49-C3B9-5942-A953-B5989ADAEE10}" sibTransId="{16DF6F88-5088-BE43-9E65-62491F9A29D1}"/>
    <dgm:cxn modelId="{5A0F2666-6C6C-B648-8A8C-07958ECB531D}" type="presOf" srcId="{83DEBFFF-F33F-8B4B-AE66-FB55D14290C3}" destId="{AAD554A7-904D-5048-B6E6-DF574EE45D94}" srcOrd="0" destOrd="0" presId="urn:microsoft.com/office/officeart/2005/8/layout/lProcess2"/>
    <dgm:cxn modelId="{5754DBAA-0185-FC4C-A542-24B9F95FE5CF}" type="presOf" srcId="{964DD9F6-15D3-B64A-B630-D49B3FB7D3BE}" destId="{99093735-0A56-0F48-9371-AF6C181DAAE2}" srcOrd="0" destOrd="0" presId="urn:microsoft.com/office/officeart/2005/8/layout/lProcess2"/>
    <dgm:cxn modelId="{DEB0AD71-CD44-0D4C-8696-83D680360114}" type="presOf" srcId="{6627FADD-343D-2846-910E-B9086BC02082}" destId="{FB855494-6DC5-5B40-8D52-6333F80044E8}" srcOrd="0" destOrd="0" presId="urn:microsoft.com/office/officeart/2005/8/layout/lProcess2"/>
    <dgm:cxn modelId="{556D7F67-08DA-7240-9F1E-E0CBE7BE1552}" type="presOf" srcId="{7C721A81-7412-5346-9897-C026D599725E}" destId="{FCDB6B32-2457-674E-AEFB-E2C1D3F13307}" srcOrd="0" destOrd="0" presId="urn:microsoft.com/office/officeart/2005/8/layout/lProcess2"/>
    <dgm:cxn modelId="{9084A296-9A1E-B242-BB2C-12D4179A843B}" srcId="{CF3B0297-929A-A341-A652-64D2F5CDC929}" destId="{5823253D-2E1C-484A-B3AC-82ADFD63A43D}" srcOrd="0" destOrd="0" parTransId="{5CDF49A2-5F9D-FC4B-A7E7-52E2FE80EB66}" sibTransId="{6C046529-0072-E54E-8A67-4B53898C80EC}"/>
    <dgm:cxn modelId="{F67A57E1-534B-E54B-85CC-7DB02E2E6AEE}" type="presOf" srcId="{D2AAB72B-0B24-354A-B410-26AA678EFB06}" destId="{710F6C84-6303-4E48-B41A-33CF3D09D8D5}" srcOrd="0" destOrd="0" presId="urn:microsoft.com/office/officeart/2005/8/layout/lProcess2"/>
    <dgm:cxn modelId="{FFECEA27-5D6E-8C4F-A170-BEBC68D8A0B9}" type="presOf" srcId="{C0368299-E54C-6E4A-88C2-8A4B7F6A4079}" destId="{1063A966-01B7-8E4E-9AE2-8E79953F6E54}" srcOrd="0" destOrd="0" presId="urn:microsoft.com/office/officeart/2005/8/layout/lProcess2"/>
    <dgm:cxn modelId="{66A8876E-C54B-9E4E-85EB-126B8B0DE57E}" srcId="{5863F2BB-4B0D-624D-8FDF-EC2E2A7ED4C2}" destId="{46CB9009-0D30-D548-9813-007D18819915}" srcOrd="4" destOrd="0" parTransId="{4A20919E-D2BD-224A-BD12-3AA0FCA63639}" sibTransId="{5E1F404C-8BC4-4348-AFA5-660485EFEBE9}"/>
    <dgm:cxn modelId="{7D5EE157-5886-4B45-80B5-4037A0CDA7AE}" srcId="{86BE414F-6150-2A47-AF43-A457EEBCB532}" destId="{AEB3A4CE-836A-5D40-A6F2-2C1D087C404F}" srcOrd="8" destOrd="0" parTransId="{FA7AE952-DDBE-CB44-83AC-9A37FDBED36E}" sibTransId="{1C4E1886-E2B5-3C46-980C-42EC82F72D15}"/>
    <dgm:cxn modelId="{3887DD41-1219-C948-AC75-20A689595E62}" type="presOf" srcId="{A8F4BEE2-CC76-964B-8DC7-2C94CF9D9614}" destId="{1D8B931C-551D-BE49-9867-71D6E2CCCC3C}" srcOrd="0" destOrd="0" presId="urn:microsoft.com/office/officeart/2005/8/layout/lProcess2"/>
    <dgm:cxn modelId="{3D9D5A9C-621B-FC4D-849C-ACE064E2E265}" type="presOf" srcId="{ACF992C9-AECD-4941-AA22-AFA6AFBC1866}" destId="{E5E86357-0112-CF42-B3AA-4D6AB63F6092}" srcOrd="0" destOrd="0" presId="urn:microsoft.com/office/officeart/2005/8/layout/lProcess2"/>
    <dgm:cxn modelId="{8B9EE030-4C9E-5844-8BB8-CB0D1F19A3BF}" type="presOf" srcId="{C6278903-994E-0242-B693-F431F3639F42}" destId="{3D9FEED2-BDDB-F848-A01F-F109F1109166}" srcOrd="0" destOrd="0" presId="urn:microsoft.com/office/officeart/2005/8/layout/lProcess2"/>
    <dgm:cxn modelId="{8AD8F7A9-8242-7044-8AD6-76C53A6A50FB}" type="presOf" srcId="{0A891CD0-D04C-5D40-9190-0F4F15E56D45}" destId="{82E6A732-6D42-AB4D-AA93-A485CA63C5AE}" srcOrd="0" destOrd="0" presId="urn:microsoft.com/office/officeart/2005/8/layout/lProcess2"/>
    <dgm:cxn modelId="{C716A14F-75C5-B749-87BC-A42E479284E1}" srcId="{86BE414F-6150-2A47-AF43-A457EEBCB532}" destId="{40391FA3-5B6D-0D4D-A6FA-FA5429E0906E}" srcOrd="7" destOrd="0" parTransId="{596CBEF9-07B4-2B4C-90BB-58282B8F22DB}" sibTransId="{EC5B38FE-4EDC-4549-8A8D-975AFA98B54F}"/>
    <dgm:cxn modelId="{2BDE0533-8D59-5B46-9943-0C80FC3BE5F8}" srcId="{0FB59352-29E0-9246-A4D0-199E9D0D6424}" destId="{7A7E6128-E67B-9241-9E38-F10A6DE68D7F}" srcOrd="7" destOrd="0" parTransId="{D70D1468-ECAD-504E-B196-99E3DC784B23}" sibTransId="{2FF8D81E-B6B7-524D-8C78-08B672D3F213}"/>
    <dgm:cxn modelId="{3FED505D-4D68-074E-A683-853D2A9CC87F}" type="presOf" srcId="{46CB9009-0D30-D548-9813-007D18819915}" destId="{6C4E8E6B-291F-3B4B-8A15-00771984C1A4}" srcOrd="0" destOrd="0" presId="urn:microsoft.com/office/officeart/2005/8/layout/lProcess2"/>
    <dgm:cxn modelId="{93FE9A03-F27C-EC45-8323-2356F2240E44}" srcId="{5863F2BB-4B0D-624D-8FDF-EC2E2A7ED4C2}" destId="{4B7A01C4-6082-5244-A165-F21CACB1B0D4}" srcOrd="0" destOrd="0" parTransId="{A56F5EC7-261A-EC46-8D5A-2E668CD82117}" sibTransId="{59096DF3-9E0F-F44C-9693-8EE6E3880B57}"/>
    <dgm:cxn modelId="{8DC3680E-3709-214E-B5C1-DB2D3CC8DE98}" type="presOf" srcId="{BB66F940-54CB-6448-9F4E-88AB809BACFA}" destId="{E92E84B5-C036-7748-A2A5-D25C9F3B9FAD}" srcOrd="0" destOrd="0" presId="urn:microsoft.com/office/officeart/2005/8/layout/lProcess2"/>
    <dgm:cxn modelId="{963306B3-7654-9545-A2FC-63D8DFDFABEA}" type="presOf" srcId="{DFB7C1C1-312D-EA40-B21A-EF28EB7B782A}" destId="{F7136B96-BACB-824C-937C-F59B3686BF12}" srcOrd="0" destOrd="0" presId="urn:microsoft.com/office/officeart/2005/8/layout/lProcess2"/>
    <dgm:cxn modelId="{872A189E-86DD-6041-9E24-C3BF434FD60F}" type="presOf" srcId="{99FB84BC-4387-7342-B6B1-F06C21080C44}" destId="{F55AB796-FF30-DD49-B481-CAB134EFC5FE}" srcOrd="0" destOrd="0" presId="urn:microsoft.com/office/officeart/2005/8/layout/lProcess2"/>
    <dgm:cxn modelId="{02B4B37A-1A2D-5A45-ACA6-5B409E717D20}" type="presOf" srcId="{4FE13884-8279-414A-9E54-4C0BE0FFDB00}" destId="{AE9D3E47-9076-9C4A-8841-F78EE5D513AA}" srcOrd="0" destOrd="0" presId="urn:microsoft.com/office/officeart/2005/8/layout/lProcess2"/>
    <dgm:cxn modelId="{7A838B8B-A926-F541-856E-23DCB63A8C24}" type="presOf" srcId="{7A7E6128-E67B-9241-9E38-F10A6DE68D7F}" destId="{EF262D80-5B76-B64D-ACB7-A082B07EE7A7}" srcOrd="0" destOrd="0" presId="urn:microsoft.com/office/officeart/2005/8/layout/lProcess2"/>
    <dgm:cxn modelId="{C3A95767-0176-D04C-917A-283F3D2D53B5}" type="presOf" srcId="{987F93AA-2FB0-BD45-ACD3-89ADAE3764A4}" destId="{3DCBBD50-F004-3D4B-A88D-6029B6CDC42F}" srcOrd="0" destOrd="0" presId="urn:microsoft.com/office/officeart/2005/8/layout/lProcess2"/>
    <dgm:cxn modelId="{F5F7C402-4B6B-A044-B615-F26E85701D3A}" type="presOf" srcId="{4B7A01C4-6082-5244-A165-F21CACB1B0D4}" destId="{1B64FC4C-8D95-9D47-911E-4EF10CBCC66D}" srcOrd="0" destOrd="0" presId="urn:microsoft.com/office/officeart/2005/8/layout/lProcess2"/>
    <dgm:cxn modelId="{8ECD676C-062B-0141-83AD-E9E9C29B0BEA}" srcId="{0FB59352-29E0-9246-A4D0-199E9D0D6424}" destId="{DFB7C1C1-312D-EA40-B21A-EF28EB7B782A}" srcOrd="5" destOrd="0" parTransId="{7EF301E0-FCA7-9246-8D78-D1017CC22091}" sibTransId="{12D4A0BC-FF9E-1948-9E71-53FD04E29A97}"/>
    <dgm:cxn modelId="{9A7B459A-E001-D641-8423-92B9DC1855EB}" srcId="{CF3B0297-929A-A341-A652-64D2F5CDC929}" destId="{224CC8A8-6DDE-F847-8248-B4C260DFD60C}" srcOrd="4" destOrd="0" parTransId="{5357F106-BE16-6F4F-94C8-785720C94A4F}" sibTransId="{08C50C2A-C503-C24D-9058-B62044874977}"/>
    <dgm:cxn modelId="{368B3F34-5DF9-F847-A437-91D99E22302F}" type="presOf" srcId="{CF3B0297-929A-A341-A652-64D2F5CDC929}" destId="{22CCDD56-0B21-174D-AE64-AC045A2D9233}" srcOrd="0" destOrd="0" presId="urn:microsoft.com/office/officeart/2005/8/layout/lProcess2"/>
    <dgm:cxn modelId="{5AF84607-1720-174F-8351-CA7E20EE1E0D}" srcId="{6B171906-AEAC-3B41-B044-84B6745DB3CA}" destId="{86BE414F-6150-2A47-AF43-A457EEBCB532}" srcOrd="0" destOrd="0" parTransId="{AED157A9-5EE3-F94B-86E3-6AE7194418AC}" sibTransId="{37A67410-063C-FB42-A414-8C9C3B44A9DC}"/>
    <dgm:cxn modelId="{6959B279-B78D-E646-8B10-914BF6ABF77A}" type="presOf" srcId="{CF3B0297-929A-A341-A652-64D2F5CDC929}" destId="{D136648D-C3CE-B744-AD05-B86214EE228F}" srcOrd="1" destOrd="0" presId="urn:microsoft.com/office/officeart/2005/8/layout/lProcess2"/>
    <dgm:cxn modelId="{4F702C00-E493-5E4C-9CBA-23A6D8FE24D6}" srcId="{5863F2BB-4B0D-624D-8FDF-EC2E2A7ED4C2}" destId="{6627FADD-343D-2846-910E-B9086BC02082}" srcOrd="8" destOrd="0" parTransId="{D840B557-5DC0-8A44-A67F-3CD9366F34A8}" sibTransId="{0E48BA01-EF36-6F47-8CF7-54C7D6D31A0E}"/>
    <dgm:cxn modelId="{4A9D88B8-ACA0-6242-81F4-BF16BF53032C}" type="presOf" srcId="{40ECAB7F-A51F-6B48-8959-625812ED95AB}" destId="{0F6944C2-11EF-0A43-95BD-ED7E8506A303}" srcOrd="0" destOrd="0" presId="urn:microsoft.com/office/officeart/2005/8/layout/lProcess2"/>
    <dgm:cxn modelId="{FDDD728E-4C91-8F49-9AB9-788589289AEA}" srcId="{6B171906-AEAC-3B41-B044-84B6745DB3CA}" destId="{CF3B0297-929A-A341-A652-64D2F5CDC929}" srcOrd="3" destOrd="0" parTransId="{2368CAF4-67A0-AB41-929C-3DF1C06DCE3D}" sibTransId="{27752685-79F0-9444-A95D-9FAD4E619791}"/>
    <dgm:cxn modelId="{B0FCBA04-0BA2-DA45-A039-242265EDDF37}" type="presOf" srcId="{5823253D-2E1C-484A-B3AC-82ADFD63A43D}" destId="{EBA51901-91F4-1443-98B9-68B2B54103DF}" srcOrd="0" destOrd="0" presId="urn:microsoft.com/office/officeart/2005/8/layout/lProcess2"/>
    <dgm:cxn modelId="{48ACB133-FB71-854F-89C5-8869C39F6F86}" srcId="{86BE414F-6150-2A47-AF43-A457EEBCB532}" destId="{7EC89359-E529-3E41-9F09-1955F8BD8F13}" srcOrd="0" destOrd="0" parTransId="{0F4EC224-0DAF-AD46-8D76-399642DBEAB1}" sibTransId="{9D8B1E74-6508-5C49-A991-EE834F2C59DC}"/>
    <dgm:cxn modelId="{7A6C0DA9-DBFA-C74A-9974-52E62852E7B4}" type="presOf" srcId="{E1A33928-C991-8D4D-B44C-5DFCA5F6BFAB}" destId="{79F2018F-5FB8-7543-8C5E-61BC4D1A9A9C}" srcOrd="0" destOrd="0" presId="urn:microsoft.com/office/officeart/2005/8/layout/lProcess2"/>
    <dgm:cxn modelId="{76D0C33E-6A5F-E844-8F22-85217E7FE29F}" type="presOf" srcId="{61EB3B74-2F74-334C-A9C3-35253A4DE787}" destId="{82037C52-F4FA-8645-9E8D-8FF8D4E8167B}" srcOrd="0" destOrd="0" presId="urn:microsoft.com/office/officeart/2005/8/layout/lProcess2"/>
    <dgm:cxn modelId="{AC83DB6D-1259-2D4F-9637-EBDFC6B34173}" srcId="{0FB59352-29E0-9246-A4D0-199E9D0D6424}" destId="{B0798214-1D80-A245-8290-FF2BF60F0290}" srcOrd="2" destOrd="0" parTransId="{A3D58190-FB85-B542-BFAD-BBF58E3FA3FE}" sibTransId="{8F11DBC5-67F3-C64F-850A-6851D3D4A911}"/>
    <dgm:cxn modelId="{D5B67621-CC73-0E45-AC2B-D4C46940C884}" srcId="{5863F2BB-4B0D-624D-8FDF-EC2E2A7ED4C2}" destId="{C6278903-994E-0242-B693-F431F3639F42}" srcOrd="6" destOrd="0" parTransId="{6D6BF550-7A03-8A42-B753-FD47A3D50BE9}" sibTransId="{F72A460A-D9BA-2046-A20C-B9841E11FD85}"/>
    <dgm:cxn modelId="{C4CC0A57-B348-1041-B0C6-F3D00A12238E}" srcId="{86BE414F-6150-2A47-AF43-A457EEBCB532}" destId="{3E706F77-73A5-D34B-8DC0-D7208E2916F1}" srcOrd="4" destOrd="0" parTransId="{B8070425-9487-4C4A-9230-C0EB1986D8BE}" sibTransId="{2B1698BC-FE03-DC40-9FA5-26C2CA2B53FE}"/>
    <dgm:cxn modelId="{C87EC0DD-891C-CD4E-9F87-AE42AD2F259F}" srcId="{CF3B0297-929A-A341-A652-64D2F5CDC929}" destId="{2C543F9D-54F0-7B42-A1A5-FFF229805996}" srcOrd="2" destOrd="0" parTransId="{3C798DB5-E34B-6048-9C15-1216AE2D204A}" sibTransId="{09A114B3-B6B5-BF42-9245-803E2FB1F0AE}"/>
    <dgm:cxn modelId="{9DF78032-3D19-D543-989B-A802C8005E88}" type="presOf" srcId="{0FB59352-29E0-9246-A4D0-199E9D0D6424}" destId="{E438CF4C-299E-6043-92F9-D3851208E3E6}" srcOrd="1" destOrd="0" presId="urn:microsoft.com/office/officeart/2005/8/layout/lProcess2"/>
    <dgm:cxn modelId="{CCDB1ABA-03D3-BB48-8EFA-3D7EDDDB81DE}" type="presOf" srcId="{BEBDF557-F573-DF40-9BF8-F679E6EA788D}" destId="{4D912006-61FF-C04D-885A-1F5A0658DB94}" srcOrd="0" destOrd="0" presId="urn:microsoft.com/office/officeart/2005/8/layout/lProcess2"/>
    <dgm:cxn modelId="{000CF130-0A1E-5349-84DE-C55D947AD544}" srcId="{5863F2BB-4B0D-624D-8FDF-EC2E2A7ED4C2}" destId="{BEBDF557-F573-DF40-9BF8-F679E6EA788D}" srcOrd="1" destOrd="0" parTransId="{98AFB45C-293A-1644-BAF1-7E8BC94451ED}" sibTransId="{ADE831C8-62AA-0D41-AFB3-0C93C7E69E18}"/>
    <dgm:cxn modelId="{922BA115-02B2-A74B-BF16-A14CD06E17B5}" srcId="{0FB59352-29E0-9246-A4D0-199E9D0D6424}" destId="{A8F4BEE2-CC76-964B-8DC7-2C94CF9D9614}" srcOrd="3" destOrd="0" parTransId="{23909C6F-A449-EE4D-A715-0F2D7ACFEB26}" sibTransId="{D135C409-9C94-634D-80B6-E5B3516F70B4}"/>
    <dgm:cxn modelId="{8330BE41-D21D-574A-B26F-03AD7F4123A5}" srcId="{86BE414F-6150-2A47-AF43-A457EEBCB532}" destId="{83DEBFFF-F33F-8B4B-AE66-FB55D14290C3}" srcOrd="2" destOrd="0" parTransId="{058AE877-1AB3-8641-9653-CA1C9900AC6C}" sibTransId="{67E90536-38AC-084E-88DB-80AC392DDB21}"/>
    <dgm:cxn modelId="{62C7A604-1BF9-D74B-981C-9010AA234849}" srcId="{5863F2BB-4B0D-624D-8FDF-EC2E2A7ED4C2}" destId="{CA474B01-6B91-9841-976F-BB6E8B05F221}" srcOrd="7" destOrd="0" parTransId="{44E6BA1E-BAF3-294D-B08D-14AE5031AE93}" sibTransId="{5B8E40BA-461C-8145-89A1-0D28342C54A8}"/>
    <dgm:cxn modelId="{CEC5D08E-A658-6248-9FAE-635DD7EAE8D9}" type="presOf" srcId="{9ABDDB8F-4882-0841-BC64-FFAAA0505B6E}" destId="{712BDA2A-C286-2547-BFA6-254F5B11B342}" srcOrd="0" destOrd="0" presId="urn:microsoft.com/office/officeart/2005/8/layout/lProcess2"/>
    <dgm:cxn modelId="{1C20E549-7AF9-0A4D-9C00-2BA8742717A0}" type="presOf" srcId="{DFCE590E-7AB9-634F-921E-8C76E72ACC21}" destId="{4A203B65-3145-D44B-A565-4D588FD36552}" srcOrd="0" destOrd="0" presId="urn:microsoft.com/office/officeart/2005/8/layout/lProcess2"/>
    <dgm:cxn modelId="{3D13D827-BF9F-2E4D-987D-59AD28E2142A}" type="presOf" srcId="{86BE414F-6150-2A47-AF43-A457EEBCB532}" destId="{6D1CC4C0-E79C-C44F-A41A-938CE0EC5186}" srcOrd="1" destOrd="0" presId="urn:microsoft.com/office/officeart/2005/8/layout/lProcess2"/>
    <dgm:cxn modelId="{6C3BB946-47BE-4941-93BA-35C60FC02B0D}" type="presOf" srcId="{12A04875-A814-C547-9772-928573D5A75B}" destId="{D6E1861E-FC4C-6E45-B3B9-06029A5A458E}" srcOrd="0" destOrd="0" presId="urn:microsoft.com/office/officeart/2005/8/layout/lProcess2"/>
    <dgm:cxn modelId="{0E954A08-A86B-0140-9448-0AC4BF23AC3E}" srcId="{0FB59352-29E0-9246-A4D0-199E9D0D6424}" destId="{D2AAB72B-0B24-354A-B410-26AA678EFB06}" srcOrd="8" destOrd="0" parTransId="{92C23726-350D-8F49-B0BF-CC4B59A60A43}" sibTransId="{09AC8D05-0C48-2545-84FD-B4929CE51D24}"/>
    <dgm:cxn modelId="{A8D32194-CF6E-A049-8F0E-B0334B3708F5}" type="presOf" srcId="{86BE414F-6150-2A47-AF43-A457EEBCB532}" destId="{93BF3DF9-31F9-084F-B71C-8EB7A3A9196D}" srcOrd="0" destOrd="0" presId="urn:microsoft.com/office/officeart/2005/8/layout/lProcess2"/>
    <dgm:cxn modelId="{54530C13-2AF0-AE43-8BB5-F8C8DE9739EA}" type="presOf" srcId="{B0798214-1D80-A245-8290-FF2BF60F0290}" destId="{68D3A1E9-852D-674A-8E59-F37BA8A594FA}" srcOrd="0" destOrd="0" presId="urn:microsoft.com/office/officeart/2005/8/layout/lProcess2"/>
    <dgm:cxn modelId="{17959A24-3985-C444-AF6E-A7E1443EA28E}" type="presOf" srcId="{0FB59352-29E0-9246-A4D0-199E9D0D6424}" destId="{09EEAFF4-8EA6-EB4B-A6D4-C283716DE42F}" srcOrd="0" destOrd="0" presId="urn:microsoft.com/office/officeart/2005/8/layout/lProcess2"/>
    <dgm:cxn modelId="{05528AA0-C823-794C-99D1-70E7B96079AB}" srcId="{CF3B0297-929A-A341-A652-64D2F5CDC929}" destId="{B6625740-E350-8C4A-9AE0-92A58FFDA1EF}" srcOrd="6" destOrd="0" parTransId="{983BD548-B015-FE42-A3DC-1A4B59AC1186}" sibTransId="{3EEE56A4-7128-8341-9EC5-29BF226F4299}"/>
    <dgm:cxn modelId="{7E76B2FA-9450-BD4F-89AB-DF9D44E5C3B8}" type="presOf" srcId="{CA474B01-6B91-9841-976F-BB6E8B05F221}" destId="{8E5ACF9A-2544-594A-8589-DD721543D585}" srcOrd="0" destOrd="0" presId="urn:microsoft.com/office/officeart/2005/8/layout/lProcess2"/>
    <dgm:cxn modelId="{F35EAC8A-5650-7747-AA04-7EC611C20607}" type="presOf" srcId="{DAE88500-8140-2C4B-B174-127EC151F86C}" destId="{656DCF7E-D20D-ED47-B3EB-68C6949901ED}" srcOrd="0" destOrd="0" presId="urn:microsoft.com/office/officeart/2005/8/layout/lProcess2"/>
    <dgm:cxn modelId="{B3775BB5-3DD5-BC43-8645-6601C52CD7AF}" srcId="{86BE414F-6150-2A47-AF43-A457EEBCB532}" destId="{99FB84BC-4387-7342-B6B1-F06C21080C44}" srcOrd="6" destOrd="0" parTransId="{B35B64F5-0EB3-E646-B494-0A581FFD4FBA}" sibTransId="{CE69F4A2-0C8F-BE4E-8181-DD3A452023D6}"/>
    <dgm:cxn modelId="{7C2EDB9C-63BB-9B4D-B35F-0A3A1CB8CB72}" type="presOf" srcId="{3E706F77-73A5-D34B-8DC0-D7208E2916F1}" destId="{514729DC-D583-624E-8EE3-5C9611B8F3A1}" srcOrd="0" destOrd="0" presId="urn:microsoft.com/office/officeart/2005/8/layout/lProcess2"/>
    <dgm:cxn modelId="{A30190E2-8091-5F48-98E3-B586E5586FF5}" srcId="{0FB59352-29E0-9246-A4D0-199E9D0D6424}" destId="{61EB3B74-2F74-334C-A9C3-35253A4DE787}" srcOrd="0" destOrd="0" parTransId="{C95C9C41-721A-8A4C-936E-38FDB41FFF88}" sibTransId="{2E79EE9A-1778-024C-A4A8-DF5BBFCAD83A}"/>
    <dgm:cxn modelId="{F0DC3026-AC7E-5A4F-A4F6-1E2DBFFB735B}" type="presOf" srcId="{5863F2BB-4B0D-624D-8FDF-EC2E2A7ED4C2}" destId="{62248194-E450-364D-84BC-206DBA61D8BB}" srcOrd="1" destOrd="0" presId="urn:microsoft.com/office/officeart/2005/8/layout/lProcess2"/>
    <dgm:cxn modelId="{6B3A1A5B-2B07-8B4A-B9E7-9DC9AA22CC1A}" srcId="{86BE414F-6150-2A47-AF43-A457EEBCB532}" destId="{C0368299-E54C-6E4A-88C2-8A4B7F6A4079}" srcOrd="3" destOrd="0" parTransId="{7CC665E3-07FB-CA47-97F7-7CE0B2EF5A0A}" sibTransId="{9E6F943A-D72F-A244-8DCB-D5D2D4599025}"/>
    <dgm:cxn modelId="{B8FDC1DD-4357-4747-A7B0-613722B151DC}" type="presOf" srcId="{2C543F9D-54F0-7B42-A1A5-FFF229805996}" destId="{5C33343A-6B30-184A-88CE-8A04FBAFEE23}" srcOrd="0" destOrd="0" presId="urn:microsoft.com/office/officeart/2005/8/layout/lProcess2"/>
    <dgm:cxn modelId="{0AD539DF-1B06-E642-8A2D-C2BDE6056BD4}" type="presOf" srcId="{40391FA3-5B6D-0D4D-A6FA-FA5429E0906E}" destId="{98D0C486-E8FB-7540-B345-F6E5D36D81E3}" srcOrd="0" destOrd="0" presId="urn:microsoft.com/office/officeart/2005/8/layout/lProcess2"/>
    <dgm:cxn modelId="{A766AAE1-8C97-8341-8AA6-3D2DD864E8DF}" type="presOf" srcId="{224CC8A8-6DDE-F847-8248-B4C260DFD60C}" destId="{50ED4666-4C7A-EA47-877B-5F060ED4239F}" srcOrd="0" destOrd="0" presId="urn:microsoft.com/office/officeart/2005/8/layout/lProcess2"/>
    <dgm:cxn modelId="{B27DB5D0-FC99-DF46-AF4F-AB04C54B8187}" type="presOf" srcId="{6B171906-AEAC-3B41-B044-84B6745DB3CA}" destId="{C3B559A6-E947-8544-B7CD-5D331BCCDFAD}" srcOrd="0" destOrd="0" presId="urn:microsoft.com/office/officeart/2005/8/layout/lProcess2"/>
    <dgm:cxn modelId="{C4C4DED7-34EF-C74D-823C-8ABF4084784D}" type="presParOf" srcId="{C3B559A6-E947-8544-B7CD-5D331BCCDFAD}" destId="{94E1D32F-AA51-0846-9563-38D0F60B226F}" srcOrd="0" destOrd="0" presId="urn:microsoft.com/office/officeart/2005/8/layout/lProcess2"/>
    <dgm:cxn modelId="{A0CE8104-5836-D44B-90FC-04C9912F9FB5}" type="presParOf" srcId="{94E1D32F-AA51-0846-9563-38D0F60B226F}" destId="{93BF3DF9-31F9-084F-B71C-8EB7A3A9196D}" srcOrd="0" destOrd="0" presId="urn:microsoft.com/office/officeart/2005/8/layout/lProcess2"/>
    <dgm:cxn modelId="{9DEBDF4D-C39B-7B43-9327-EF5C3C67ADC1}" type="presParOf" srcId="{94E1D32F-AA51-0846-9563-38D0F60B226F}" destId="{6D1CC4C0-E79C-C44F-A41A-938CE0EC5186}" srcOrd="1" destOrd="0" presId="urn:microsoft.com/office/officeart/2005/8/layout/lProcess2"/>
    <dgm:cxn modelId="{99C4FB3C-E492-0A4D-BF47-B5F5303ABFFF}" type="presParOf" srcId="{94E1D32F-AA51-0846-9563-38D0F60B226F}" destId="{7E1E9BC4-7254-EB43-A3CC-905F4341CEF2}" srcOrd="2" destOrd="0" presId="urn:microsoft.com/office/officeart/2005/8/layout/lProcess2"/>
    <dgm:cxn modelId="{8BDD466A-65DD-5D43-8243-68F583E254EA}" type="presParOf" srcId="{7E1E9BC4-7254-EB43-A3CC-905F4341CEF2}" destId="{F9E6609C-7B14-CD4F-B337-DB4BFFF1D3DA}" srcOrd="0" destOrd="0" presId="urn:microsoft.com/office/officeart/2005/8/layout/lProcess2"/>
    <dgm:cxn modelId="{3CEB8400-AE16-DE4A-A685-97DA1CA66DAD}" type="presParOf" srcId="{F9E6609C-7B14-CD4F-B337-DB4BFFF1D3DA}" destId="{046A38F2-020D-8F48-BB0D-C881D7696BED}" srcOrd="0" destOrd="0" presId="urn:microsoft.com/office/officeart/2005/8/layout/lProcess2"/>
    <dgm:cxn modelId="{1991797D-A8BC-944C-8DF8-82A3CEE25C9F}" type="presParOf" srcId="{F9E6609C-7B14-CD4F-B337-DB4BFFF1D3DA}" destId="{83892AFF-FEE0-804B-92B7-2E22649FDA06}" srcOrd="1" destOrd="0" presId="urn:microsoft.com/office/officeart/2005/8/layout/lProcess2"/>
    <dgm:cxn modelId="{3A1EC733-EDA0-E948-A3C0-DF8322DB24DB}" type="presParOf" srcId="{F9E6609C-7B14-CD4F-B337-DB4BFFF1D3DA}" destId="{3DCBBD50-F004-3D4B-A88D-6029B6CDC42F}" srcOrd="2" destOrd="0" presId="urn:microsoft.com/office/officeart/2005/8/layout/lProcess2"/>
    <dgm:cxn modelId="{06D99CC2-8F74-A34D-9239-518C742BB6E5}" type="presParOf" srcId="{F9E6609C-7B14-CD4F-B337-DB4BFFF1D3DA}" destId="{87BA1180-FA6C-3048-A12F-10D100E49AA7}" srcOrd="3" destOrd="0" presId="urn:microsoft.com/office/officeart/2005/8/layout/lProcess2"/>
    <dgm:cxn modelId="{25FF8273-9828-E349-B878-09583A253BC9}" type="presParOf" srcId="{F9E6609C-7B14-CD4F-B337-DB4BFFF1D3DA}" destId="{AAD554A7-904D-5048-B6E6-DF574EE45D94}" srcOrd="4" destOrd="0" presId="urn:microsoft.com/office/officeart/2005/8/layout/lProcess2"/>
    <dgm:cxn modelId="{468E8A8B-A4C8-D642-8AB4-F66E0F300F82}" type="presParOf" srcId="{F9E6609C-7B14-CD4F-B337-DB4BFFF1D3DA}" destId="{155B59B3-0A10-E348-B071-ED013B475472}" srcOrd="5" destOrd="0" presId="urn:microsoft.com/office/officeart/2005/8/layout/lProcess2"/>
    <dgm:cxn modelId="{A61147BE-D8E0-504D-BDBC-DBAF077AEB22}" type="presParOf" srcId="{F9E6609C-7B14-CD4F-B337-DB4BFFF1D3DA}" destId="{1063A966-01B7-8E4E-9AE2-8E79953F6E54}" srcOrd="6" destOrd="0" presId="urn:microsoft.com/office/officeart/2005/8/layout/lProcess2"/>
    <dgm:cxn modelId="{13C2251E-B1D8-BC41-BBAD-2BEA5866D851}" type="presParOf" srcId="{F9E6609C-7B14-CD4F-B337-DB4BFFF1D3DA}" destId="{9E4D1F5B-0408-C847-882B-0C9A6878E8E2}" srcOrd="7" destOrd="0" presId="urn:microsoft.com/office/officeart/2005/8/layout/lProcess2"/>
    <dgm:cxn modelId="{99FF1B8F-A51F-A044-838B-4E052DE9E1F5}" type="presParOf" srcId="{F9E6609C-7B14-CD4F-B337-DB4BFFF1D3DA}" destId="{514729DC-D583-624E-8EE3-5C9611B8F3A1}" srcOrd="8" destOrd="0" presId="urn:microsoft.com/office/officeart/2005/8/layout/lProcess2"/>
    <dgm:cxn modelId="{477BF91D-0C00-1947-A024-2FFB660D0C7F}" type="presParOf" srcId="{F9E6609C-7B14-CD4F-B337-DB4BFFF1D3DA}" destId="{04BC12BD-B212-7946-9FAF-D1D73C3FA5FC}" srcOrd="9" destOrd="0" presId="urn:microsoft.com/office/officeart/2005/8/layout/lProcess2"/>
    <dgm:cxn modelId="{15C4DC18-AE1D-D048-BE42-389E890417F6}" type="presParOf" srcId="{F9E6609C-7B14-CD4F-B337-DB4BFFF1D3DA}" destId="{82E6A732-6D42-AB4D-AA93-A485CA63C5AE}" srcOrd="10" destOrd="0" presId="urn:microsoft.com/office/officeart/2005/8/layout/lProcess2"/>
    <dgm:cxn modelId="{3FD5CFD8-59C9-6C4B-B78C-42654AF40AE7}" type="presParOf" srcId="{F9E6609C-7B14-CD4F-B337-DB4BFFF1D3DA}" destId="{4653B6F2-508C-524F-B463-5E14EE292B1E}" srcOrd="11" destOrd="0" presId="urn:microsoft.com/office/officeart/2005/8/layout/lProcess2"/>
    <dgm:cxn modelId="{7D26DEA7-0667-9142-83C0-C549D9541761}" type="presParOf" srcId="{F9E6609C-7B14-CD4F-B337-DB4BFFF1D3DA}" destId="{F55AB796-FF30-DD49-B481-CAB134EFC5FE}" srcOrd="12" destOrd="0" presId="urn:microsoft.com/office/officeart/2005/8/layout/lProcess2"/>
    <dgm:cxn modelId="{9E53DDD1-05E5-3044-B531-960116B67FC7}" type="presParOf" srcId="{F9E6609C-7B14-CD4F-B337-DB4BFFF1D3DA}" destId="{F9B5BFF1-669C-4B48-BA99-383086393008}" srcOrd="13" destOrd="0" presId="urn:microsoft.com/office/officeart/2005/8/layout/lProcess2"/>
    <dgm:cxn modelId="{D94B89F1-386D-954E-B30A-B99AD56BB2D1}" type="presParOf" srcId="{F9E6609C-7B14-CD4F-B337-DB4BFFF1D3DA}" destId="{98D0C486-E8FB-7540-B345-F6E5D36D81E3}" srcOrd="14" destOrd="0" presId="urn:microsoft.com/office/officeart/2005/8/layout/lProcess2"/>
    <dgm:cxn modelId="{D6ADAE3B-A1A1-114A-A712-7D3687FDDA34}" type="presParOf" srcId="{F9E6609C-7B14-CD4F-B337-DB4BFFF1D3DA}" destId="{86B1422E-BD02-5C45-9019-866F40D4D72A}" srcOrd="15" destOrd="0" presId="urn:microsoft.com/office/officeart/2005/8/layout/lProcess2"/>
    <dgm:cxn modelId="{0BC38780-C41F-BE46-BC82-15002259DEC1}" type="presParOf" srcId="{F9E6609C-7B14-CD4F-B337-DB4BFFF1D3DA}" destId="{96C1E923-2BA3-CD4C-B556-20C6FA8257AE}" srcOrd="16" destOrd="0" presId="urn:microsoft.com/office/officeart/2005/8/layout/lProcess2"/>
    <dgm:cxn modelId="{7712D573-0B85-6E41-935B-A34A601E5A06}" type="presParOf" srcId="{C3B559A6-E947-8544-B7CD-5D331BCCDFAD}" destId="{14E5DFFD-FE97-6F4E-A44A-6C5610702C98}" srcOrd="1" destOrd="0" presId="urn:microsoft.com/office/officeart/2005/8/layout/lProcess2"/>
    <dgm:cxn modelId="{18954594-4A03-104D-AD73-0B52EC18D830}" type="presParOf" srcId="{C3B559A6-E947-8544-B7CD-5D331BCCDFAD}" destId="{55B0AFBA-81CE-CD46-AECA-E572221A774D}" srcOrd="2" destOrd="0" presId="urn:microsoft.com/office/officeart/2005/8/layout/lProcess2"/>
    <dgm:cxn modelId="{92CD1A3B-BBC2-014A-A8E9-5E82CD78B8A7}" type="presParOf" srcId="{55B0AFBA-81CE-CD46-AECA-E572221A774D}" destId="{E39F26DB-D7EF-D44D-8DBD-D34483610A3A}" srcOrd="0" destOrd="0" presId="urn:microsoft.com/office/officeart/2005/8/layout/lProcess2"/>
    <dgm:cxn modelId="{FE6A30E4-9600-8141-A504-7C30EE68B02D}" type="presParOf" srcId="{55B0AFBA-81CE-CD46-AECA-E572221A774D}" destId="{62248194-E450-364D-84BC-206DBA61D8BB}" srcOrd="1" destOrd="0" presId="urn:microsoft.com/office/officeart/2005/8/layout/lProcess2"/>
    <dgm:cxn modelId="{AD44CCE2-8D8F-4F4F-82F6-BCF2DEC4B9F8}" type="presParOf" srcId="{55B0AFBA-81CE-CD46-AECA-E572221A774D}" destId="{AE61A56F-65E1-E24F-B947-A0EF9305C7DA}" srcOrd="2" destOrd="0" presId="urn:microsoft.com/office/officeart/2005/8/layout/lProcess2"/>
    <dgm:cxn modelId="{52118172-1D53-D94F-916D-7AF0266416D6}" type="presParOf" srcId="{AE61A56F-65E1-E24F-B947-A0EF9305C7DA}" destId="{757D5E67-138E-4E44-9F30-29345DB2E637}" srcOrd="0" destOrd="0" presId="urn:microsoft.com/office/officeart/2005/8/layout/lProcess2"/>
    <dgm:cxn modelId="{2AA7CA73-B48B-E847-8B70-637AD939954A}" type="presParOf" srcId="{757D5E67-138E-4E44-9F30-29345DB2E637}" destId="{1B64FC4C-8D95-9D47-911E-4EF10CBCC66D}" srcOrd="0" destOrd="0" presId="urn:microsoft.com/office/officeart/2005/8/layout/lProcess2"/>
    <dgm:cxn modelId="{9999E624-3930-9940-AAA7-8986DBD5DFED}" type="presParOf" srcId="{757D5E67-138E-4E44-9F30-29345DB2E637}" destId="{ABCC6057-8D60-714C-8124-9DB1B24657BD}" srcOrd="1" destOrd="0" presId="urn:microsoft.com/office/officeart/2005/8/layout/lProcess2"/>
    <dgm:cxn modelId="{161BB2F0-AC9A-0547-B3A6-FA221D883FE5}" type="presParOf" srcId="{757D5E67-138E-4E44-9F30-29345DB2E637}" destId="{4D912006-61FF-C04D-885A-1F5A0658DB94}" srcOrd="2" destOrd="0" presId="urn:microsoft.com/office/officeart/2005/8/layout/lProcess2"/>
    <dgm:cxn modelId="{28E93603-7C18-8A4F-85E6-79E07913D914}" type="presParOf" srcId="{757D5E67-138E-4E44-9F30-29345DB2E637}" destId="{8FAA2DBE-658D-3342-9FFF-4EAA238D123A}" srcOrd="3" destOrd="0" presId="urn:microsoft.com/office/officeart/2005/8/layout/lProcess2"/>
    <dgm:cxn modelId="{0AFE31D3-4CBA-7D4A-A9D7-0274CF45F0FE}" type="presParOf" srcId="{757D5E67-138E-4E44-9F30-29345DB2E637}" destId="{712BDA2A-C286-2547-BFA6-254F5B11B342}" srcOrd="4" destOrd="0" presId="urn:microsoft.com/office/officeart/2005/8/layout/lProcess2"/>
    <dgm:cxn modelId="{FA57CEB8-8B61-7E4B-AB29-0878BDDDFD89}" type="presParOf" srcId="{757D5E67-138E-4E44-9F30-29345DB2E637}" destId="{E071B30B-41B3-004F-A0EF-27A6CE112721}" srcOrd="5" destOrd="0" presId="urn:microsoft.com/office/officeart/2005/8/layout/lProcess2"/>
    <dgm:cxn modelId="{39186485-A637-E849-8A53-22CA9B795F0A}" type="presParOf" srcId="{757D5E67-138E-4E44-9F30-29345DB2E637}" destId="{FCDB6B32-2457-674E-AEFB-E2C1D3F13307}" srcOrd="6" destOrd="0" presId="urn:microsoft.com/office/officeart/2005/8/layout/lProcess2"/>
    <dgm:cxn modelId="{18FC4210-01A8-D744-B5D2-B2408CADC5D5}" type="presParOf" srcId="{757D5E67-138E-4E44-9F30-29345DB2E637}" destId="{A3D2E245-2313-1F47-80FF-CF132E624325}" srcOrd="7" destOrd="0" presId="urn:microsoft.com/office/officeart/2005/8/layout/lProcess2"/>
    <dgm:cxn modelId="{CDD771EE-0328-524E-A0AD-94FADC3AD2A7}" type="presParOf" srcId="{757D5E67-138E-4E44-9F30-29345DB2E637}" destId="{6C4E8E6B-291F-3B4B-8A15-00771984C1A4}" srcOrd="8" destOrd="0" presId="urn:microsoft.com/office/officeart/2005/8/layout/lProcess2"/>
    <dgm:cxn modelId="{E199F0C7-6EEC-3C49-BE08-2B6416CD135C}" type="presParOf" srcId="{757D5E67-138E-4E44-9F30-29345DB2E637}" destId="{18AE625C-8205-DC49-84A9-01616F1EFF06}" srcOrd="9" destOrd="0" presId="urn:microsoft.com/office/officeart/2005/8/layout/lProcess2"/>
    <dgm:cxn modelId="{BEF3386E-7DEF-A94D-B73E-0415031C4868}" type="presParOf" srcId="{757D5E67-138E-4E44-9F30-29345DB2E637}" destId="{99093735-0A56-0F48-9371-AF6C181DAAE2}" srcOrd="10" destOrd="0" presId="urn:microsoft.com/office/officeart/2005/8/layout/lProcess2"/>
    <dgm:cxn modelId="{B4A0E9A3-F63E-5C4F-95A9-A1278EEC1E3B}" type="presParOf" srcId="{757D5E67-138E-4E44-9F30-29345DB2E637}" destId="{5DDD9A6B-7511-CB4B-9552-22565A9DBCEF}" srcOrd="11" destOrd="0" presId="urn:microsoft.com/office/officeart/2005/8/layout/lProcess2"/>
    <dgm:cxn modelId="{AC67E24A-BA54-2C4E-AD48-97F8EBC36D1D}" type="presParOf" srcId="{757D5E67-138E-4E44-9F30-29345DB2E637}" destId="{3D9FEED2-BDDB-F848-A01F-F109F1109166}" srcOrd="12" destOrd="0" presId="urn:microsoft.com/office/officeart/2005/8/layout/lProcess2"/>
    <dgm:cxn modelId="{E5616E0C-2C49-1946-A5D2-AB602FE25EC4}" type="presParOf" srcId="{757D5E67-138E-4E44-9F30-29345DB2E637}" destId="{46B01351-4730-B54F-A438-FB38AD02236E}" srcOrd="13" destOrd="0" presId="urn:microsoft.com/office/officeart/2005/8/layout/lProcess2"/>
    <dgm:cxn modelId="{382EDC66-ADFD-C845-A124-05D6EDA0F109}" type="presParOf" srcId="{757D5E67-138E-4E44-9F30-29345DB2E637}" destId="{8E5ACF9A-2544-594A-8589-DD721543D585}" srcOrd="14" destOrd="0" presId="urn:microsoft.com/office/officeart/2005/8/layout/lProcess2"/>
    <dgm:cxn modelId="{1103BCCA-1098-3248-A1B8-D66FE258E082}" type="presParOf" srcId="{757D5E67-138E-4E44-9F30-29345DB2E637}" destId="{B773C828-7BD4-B94E-8A08-C30B69D435F6}" srcOrd="15" destOrd="0" presId="urn:microsoft.com/office/officeart/2005/8/layout/lProcess2"/>
    <dgm:cxn modelId="{A51A1547-043F-7B47-B03C-241993CDC061}" type="presParOf" srcId="{757D5E67-138E-4E44-9F30-29345DB2E637}" destId="{FB855494-6DC5-5B40-8D52-6333F80044E8}" srcOrd="16" destOrd="0" presId="urn:microsoft.com/office/officeart/2005/8/layout/lProcess2"/>
    <dgm:cxn modelId="{74E5DDF6-3919-EA42-88C5-4D78D8508E5F}" type="presParOf" srcId="{C3B559A6-E947-8544-B7CD-5D331BCCDFAD}" destId="{2CFA6B72-0F08-1C4E-ACDD-695C596F6AB6}" srcOrd="3" destOrd="0" presId="urn:microsoft.com/office/officeart/2005/8/layout/lProcess2"/>
    <dgm:cxn modelId="{5FF34A10-8D25-A545-A735-A499DB51D5CF}" type="presParOf" srcId="{C3B559A6-E947-8544-B7CD-5D331BCCDFAD}" destId="{BCDEBC58-8024-A04A-B5E0-437238CE0685}" srcOrd="4" destOrd="0" presId="urn:microsoft.com/office/officeart/2005/8/layout/lProcess2"/>
    <dgm:cxn modelId="{682C85F1-125E-4948-8613-526ADB941057}" type="presParOf" srcId="{BCDEBC58-8024-A04A-B5E0-437238CE0685}" destId="{09EEAFF4-8EA6-EB4B-A6D4-C283716DE42F}" srcOrd="0" destOrd="0" presId="urn:microsoft.com/office/officeart/2005/8/layout/lProcess2"/>
    <dgm:cxn modelId="{D2E57514-AB03-2746-9AB7-E09DE3EC2C59}" type="presParOf" srcId="{BCDEBC58-8024-A04A-B5E0-437238CE0685}" destId="{E438CF4C-299E-6043-92F9-D3851208E3E6}" srcOrd="1" destOrd="0" presId="urn:microsoft.com/office/officeart/2005/8/layout/lProcess2"/>
    <dgm:cxn modelId="{8AFE70F7-3274-6347-A78F-C66947160FC4}" type="presParOf" srcId="{BCDEBC58-8024-A04A-B5E0-437238CE0685}" destId="{3FDA4130-125F-E248-86FD-B2AFFB72C753}" srcOrd="2" destOrd="0" presId="urn:microsoft.com/office/officeart/2005/8/layout/lProcess2"/>
    <dgm:cxn modelId="{CE2DAACA-C131-9F4B-847D-4E177B0328AF}" type="presParOf" srcId="{3FDA4130-125F-E248-86FD-B2AFFB72C753}" destId="{E6B6EF52-8F35-254F-B173-106DC26B1122}" srcOrd="0" destOrd="0" presId="urn:microsoft.com/office/officeart/2005/8/layout/lProcess2"/>
    <dgm:cxn modelId="{E744E098-BC4B-484C-AA41-795BBD3C3EB2}" type="presParOf" srcId="{E6B6EF52-8F35-254F-B173-106DC26B1122}" destId="{82037C52-F4FA-8645-9E8D-8FF8D4E8167B}" srcOrd="0" destOrd="0" presId="urn:microsoft.com/office/officeart/2005/8/layout/lProcess2"/>
    <dgm:cxn modelId="{636418D2-1F42-634C-89D1-39BCDE6C4EE0}" type="presParOf" srcId="{E6B6EF52-8F35-254F-B173-106DC26B1122}" destId="{63B453B7-7FDA-0943-92F0-ED1716822791}" srcOrd="1" destOrd="0" presId="urn:microsoft.com/office/officeart/2005/8/layout/lProcess2"/>
    <dgm:cxn modelId="{66364FF1-9859-114B-A15A-65D9F57C6262}" type="presParOf" srcId="{E6B6EF52-8F35-254F-B173-106DC26B1122}" destId="{0F6944C2-11EF-0A43-95BD-ED7E8506A303}" srcOrd="2" destOrd="0" presId="urn:microsoft.com/office/officeart/2005/8/layout/lProcess2"/>
    <dgm:cxn modelId="{F755B4E7-18C3-DB47-8BBB-72033E31D948}" type="presParOf" srcId="{E6B6EF52-8F35-254F-B173-106DC26B1122}" destId="{4AA26AFF-A255-EC4A-B963-1249E1352522}" srcOrd="3" destOrd="0" presId="urn:microsoft.com/office/officeart/2005/8/layout/lProcess2"/>
    <dgm:cxn modelId="{1E992A1C-6547-9A43-893C-4564ACCA5A31}" type="presParOf" srcId="{E6B6EF52-8F35-254F-B173-106DC26B1122}" destId="{68D3A1E9-852D-674A-8E59-F37BA8A594FA}" srcOrd="4" destOrd="0" presId="urn:microsoft.com/office/officeart/2005/8/layout/lProcess2"/>
    <dgm:cxn modelId="{417B6F60-EB30-DA42-8CCD-A80F95BC84FA}" type="presParOf" srcId="{E6B6EF52-8F35-254F-B173-106DC26B1122}" destId="{EFCD70B3-21EB-EA48-A04D-703F1F8D906E}" srcOrd="5" destOrd="0" presId="urn:microsoft.com/office/officeart/2005/8/layout/lProcess2"/>
    <dgm:cxn modelId="{D9FAA72F-3FEC-5543-8878-0ADEE3CAD031}" type="presParOf" srcId="{E6B6EF52-8F35-254F-B173-106DC26B1122}" destId="{1D8B931C-551D-BE49-9867-71D6E2CCCC3C}" srcOrd="6" destOrd="0" presId="urn:microsoft.com/office/officeart/2005/8/layout/lProcess2"/>
    <dgm:cxn modelId="{08A372BE-5E84-6F41-B13B-0BBEE4C127F9}" type="presParOf" srcId="{E6B6EF52-8F35-254F-B173-106DC26B1122}" destId="{232B0C2E-3169-F446-A0FD-3BE4ED1450F5}" srcOrd="7" destOrd="0" presId="urn:microsoft.com/office/officeart/2005/8/layout/lProcess2"/>
    <dgm:cxn modelId="{F0FC767C-B1CC-B34A-B85C-4804EA96C0A9}" type="presParOf" srcId="{E6B6EF52-8F35-254F-B173-106DC26B1122}" destId="{AE9D3E47-9076-9C4A-8841-F78EE5D513AA}" srcOrd="8" destOrd="0" presId="urn:microsoft.com/office/officeart/2005/8/layout/lProcess2"/>
    <dgm:cxn modelId="{A09C0E17-E0C8-8144-A308-1A24DEE37081}" type="presParOf" srcId="{E6B6EF52-8F35-254F-B173-106DC26B1122}" destId="{F1391350-9646-A446-90B0-2306EE6C19AD}" srcOrd="9" destOrd="0" presId="urn:microsoft.com/office/officeart/2005/8/layout/lProcess2"/>
    <dgm:cxn modelId="{163C0652-BA47-034B-9500-67C4A01408F8}" type="presParOf" srcId="{E6B6EF52-8F35-254F-B173-106DC26B1122}" destId="{F7136B96-BACB-824C-937C-F59B3686BF12}" srcOrd="10" destOrd="0" presId="urn:microsoft.com/office/officeart/2005/8/layout/lProcess2"/>
    <dgm:cxn modelId="{A7C493C6-1B68-C34A-911C-27DD2691B2F1}" type="presParOf" srcId="{E6B6EF52-8F35-254F-B173-106DC26B1122}" destId="{520E156C-4DD7-CE48-9286-AF64F1F88412}" srcOrd="11" destOrd="0" presId="urn:microsoft.com/office/officeart/2005/8/layout/lProcess2"/>
    <dgm:cxn modelId="{9D5147F6-769D-1246-878F-5E92EEBAA7C1}" type="presParOf" srcId="{E6B6EF52-8F35-254F-B173-106DC26B1122}" destId="{E92E84B5-C036-7748-A2A5-D25C9F3B9FAD}" srcOrd="12" destOrd="0" presId="urn:microsoft.com/office/officeart/2005/8/layout/lProcess2"/>
    <dgm:cxn modelId="{5C963FB3-0A5F-014E-A37F-D06BF9D9EB32}" type="presParOf" srcId="{E6B6EF52-8F35-254F-B173-106DC26B1122}" destId="{4B5A0BAA-03AD-0F4E-ADCF-E3B2EFF84E74}" srcOrd="13" destOrd="0" presId="urn:microsoft.com/office/officeart/2005/8/layout/lProcess2"/>
    <dgm:cxn modelId="{ED4675D2-180D-BB49-A4BC-882C257C8CC8}" type="presParOf" srcId="{E6B6EF52-8F35-254F-B173-106DC26B1122}" destId="{EF262D80-5B76-B64D-ACB7-A082B07EE7A7}" srcOrd="14" destOrd="0" presId="urn:microsoft.com/office/officeart/2005/8/layout/lProcess2"/>
    <dgm:cxn modelId="{65AF6A4A-A1CC-C147-8E1C-8B843D0ABCBD}" type="presParOf" srcId="{E6B6EF52-8F35-254F-B173-106DC26B1122}" destId="{818849A8-A718-0A45-8A77-F31E9DB9B87B}" srcOrd="15" destOrd="0" presId="urn:microsoft.com/office/officeart/2005/8/layout/lProcess2"/>
    <dgm:cxn modelId="{D21715EC-D43D-414D-84DC-F9E0E83C3F47}" type="presParOf" srcId="{E6B6EF52-8F35-254F-B173-106DC26B1122}" destId="{710F6C84-6303-4E48-B41A-33CF3D09D8D5}" srcOrd="16" destOrd="0" presId="urn:microsoft.com/office/officeart/2005/8/layout/lProcess2"/>
    <dgm:cxn modelId="{FFA114F8-5540-034F-AEA3-BBB115E952BF}" type="presParOf" srcId="{C3B559A6-E947-8544-B7CD-5D331BCCDFAD}" destId="{E496D10B-C32D-354F-A325-7D0C20ED0604}" srcOrd="5" destOrd="0" presId="urn:microsoft.com/office/officeart/2005/8/layout/lProcess2"/>
    <dgm:cxn modelId="{BF5DCDE8-A623-664A-AAF3-5D52ECF79FE8}" type="presParOf" srcId="{C3B559A6-E947-8544-B7CD-5D331BCCDFAD}" destId="{B5DD37B2-6B58-304A-8CE0-F9FF71D5F668}" srcOrd="6" destOrd="0" presId="urn:microsoft.com/office/officeart/2005/8/layout/lProcess2"/>
    <dgm:cxn modelId="{7AAD476A-E748-BE43-B478-479EFA61BFE6}" type="presParOf" srcId="{B5DD37B2-6B58-304A-8CE0-F9FF71D5F668}" destId="{22CCDD56-0B21-174D-AE64-AC045A2D9233}" srcOrd="0" destOrd="0" presId="urn:microsoft.com/office/officeart/2005/8/layout/lProcess2"/>
    <dgm:cxn modelId="{246049BD-2411-7040-A4B8-C2B4FAAFCA02}" type="presParOf" srcId="{B5DD37B2-6B58-304A-8CE0-F9FF71D5F668}" destId="{D136648D-C3CE-B744-AD05-B86214EE228F}" srcOrd="1" destOrd="0" presId="urn:microsoft.com/office/officeart/2005/8/layout/lProcess2"/>
    <dgm:cxn modelId="{37B788BB-4C57-2A47-8E77-EDA5E6248212}" type="presParOf" srcId="{B5DD37B2-6B58-304A-8CE0-F9FF71D5F668}" destId="{FBA2D2AA-9350-574B-88C1-3D4254F7253A}" srcOrd="2" destOrd="0" presId="urn:microsoft.com/office/officeart/2005/8/layout/lProcess2"/>
    <dgm:cxn modelId="{0D3AE39C-8704-A741-9DD7-0206832D1855}" type="presParOf" srcId="{FBA2D2AA-9350-574B-88C1-3D4254F7253A}" destId="{125389CB-9152-B542-B8B7-84E5328C9DAE}" srcOrd="0" destOrd="0" presId="urn:microsoft.com/office/officeart/2005/8/layout/lProcess2"/>
    <dgm:cxn modelId="{A3532484-EFD4-FC46-BEEE-A0B43AE5F5B8}" type="presParOf" srcId="{125389CB-9152-B542-B8B7-84E5328C9DAE}" destId="{EBA51901-91F4-1443-98B9-68B2B54103DF}" srcOrd="0" destOrd="0" presId="urn:microsoft.com/office/officeart/2005/8/layout/lProcess2"/>
    <dgm:cxn modelId="{86D8087B-CFD9-764E-B745-64C09A0106A5}" type="presParOf" srcId="{125389CB-9152-B542-B8B7-84E5328C9DAE}" destId="{C508BEC0-D120-3947-9E98-7725179397E7}" srcOrd="1" destOrd="0" presId="urn:microsoft.com/office/officeart/2005/8/layout/lProcess2"/>
    <dgm:cxn modelId="{909F0AAF-CF43-D643-94B3-98F18715C215}" type="presParOf" srcId="{125389CB-9152-B542-B8B7-84E5328C9DAE}" destId="{E5E86357-0112-CF42-B3AA-4D6AB63F6092}" srcOrd="2" destOrd="0" presId="urn:microsoft.com/office/officeart/2005/8/layout/lProcess2"/>
    <dgm:cxn modelId="{88960215-4E54-DD46-96DF-6CE45E33256F}" type="presParOf" srcId="{125389CB-9152-B542-B8B7-84E5328C9DAE}" destId="{DE834388-F4A1-E24E-9AF2-60637F771256}" srcOrd="3" destOrd="0" presId="urn:microsoft.com/office/officeart/2005/8/layout/lProcess2"/>
    <dgm:cxn modelId="{6914841A-DA7D-5F4D-B8EF-A59C6C8F02DA}" type="presParOf" srcId="{125389CB-9152-B542-B8B7-84E5328C9DAE}" destId="{5C33343A-6B30-184A-88CE-8A04FBAFEE23}" srcOrd="4" destOrd="0" presId="urn:microsoft.com/office/officeart/2005/8/layout/lProcess2"/>
    <dgm:cxn modelId="{86CCE89D-DAC0-A84C-9208-1F7E6C13DD5F}" type="presParOf" srcId="{125389CB-9152-B542-B8B7-84E5328C9DAE}" destId="{17CBDE0A-F66D-D042-9CFC-EDE4CFF1E4DB}" srcOrd="5" destOrd="0" presId="urn:microsoft.com/office/officeart/2005/8/layout/lProcess2"/>
    <dgm:cxn modelId="{1E8B0FEC-72E7-7B43-BD91-01A22C222C78}" type="presParOf" srcId="{125389CB-9152-B542-B8B7-84E5328C9DAE}" destId="{79F2018F-5FB8-7543-8C5E-61BC4D1A9A9C}" srcOrd="6" destOrd="0" presId="urn:microsoft.com/office/officeart/2005/8/layout/lProcess2"/>
    <dgm:cxn modelId="{A8B300B4-1630-B244-9EF1-2F437AA11866}" type="presParOf" srcId="{125389CB-9152-B542-B8B7-84E5328C9DAE}" destId="{AD230CFA-F066-AE41-A0A0-6390FF2E9982}" srcOrd="7" destOrd="0" presId="urn:microsoft.com/office/officeart/2005/8/layout/lProcess2"/>
    <dgm:cxn modelId="{433E7C35-2F50-9745-B33B-83AC9E29D0E5}" type="presParOf" srcId="{125389CB-9152-B542-B8B7-84E5328C9DAE}" destId="{50ED4666-4C7A-EA47-877B-5F060ED4239F}" srcOrd="8" destOrd="0" presId="urn:microsoft.com/office/officeart/2005/8/layout/lProcess2"/>
    <dgm:cxn modelId="{EE6ED3ED-212C-CD44-B694-F81F54F957C9}" type="presParOf" srcId="{125389CB-9152-B542-B8B7-84E5328C9DAE}" destId="{313C142C-ADEC-3342-82BB-50E6B542A6DE}" srcOrd="9" destOrd="0" presId="urn:microsoft.com/office/officeart/2005/8/layout/lProcess2"/>
    <dgm:cxn modelId="{DAFEA746-FC96-454A-AF29-C81E0AE7AC30}" type="presParOf" srcId="{125389CB-9152-B542-B8B7-84E5328C9DAE}" destId="{4A203B65-3145-D44B-A565-4D588FD36552}" srcOrd="10" destOrd="0" presId="urn:microsoft.com/office/officeart/2005/8/layout/lProcess2"/>
    <dgm:cxn modelId="{54C08163-F76D-0740-AEF7-37A9F6F5BD0A}" type="presParOf" srcId="{125389CB-9152-B542-B8B7-84E5328C9DAE}" destId="{E6AE37F0-81E1-D849-86AC-C22F3823BC78}" srcOrd="11" destOrd="0" presId="urn:microsoft.com/office/officeart/2005/8/layout/lProcess2"/>
    <dgm:cxn modelId="{8CB46EA4-E918-1243-83B0-2831883D0027}" type="presParOf" srcId="{125389CB-9152-B542-B8B7-84E5328C9DAE}" destId="{FACB0856-364E-674A-8073-A25A50CF95C4}" srcOrd="12" destOrd="0" presId="urn:microsoft.com/office/officeart/2005/8/layout/lProcess2"/>
    <dgm:cxn modelId="{8544D90E-B13F-A148-92C7-E0764A2E4222}" type="presParOf" srcId="{125389CB-9152-B542-B8B7-84E5328C9DAE}" destId="{62C3D3A9-125B-A745-8C5B-34AF56E2249B}" srcOrd="13" destOrd="0" presId="urn:microsoft.com/office/officeart/2005/8/layout/lProcess2"/>
    <dgm:cxn modelId="{5D97E7A6-1261-7441-9ADB-6E09A22333E8}" type="presParOf" srcId="{125389CB-9152-B542-B8B7-84E5328C9DAE}" destId="{D6E1861E-FC4C-6E45-B3B9-06029A5A458E}" srcOrd="14" destOrd="0" presId="urn:microsoft.com/office/officeart/2005/8/layout/lProcess2"/>
    <dgm:cxn modelId="{DF8F3F63-2041-6643-8F6F-417BC8A5A143}" type="presParOf" srcId="{125389CB-9152-B542-B8B7-84E5328C9DAE}" destId="{DFA7576D-C20B-BC43-85ED-2BA6C4D76312}" srcOrd="15" destOrd="0" presId="urn:microsoft.com/office/officeart/2005/8/layout/lProcess2"/>
    <dgm:cxn modelId="{D4F7E4A6-F5F7-0F4B-9123-DE7485993A41}" type="presParOf" srcId="{125389CB-9152-B542-B8B7-84E5328C9DAE}" destId="{656DCF7E-D20D-ED47-B3EB-68C6949901ED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F3DF9-31F9-084F-B71C-8EB7A3A9196D}">
      <dsp:nvSpPr>
        <dsp:cNvPr id="0" name=""/>
        <dsp:cNvSpPr/>
      </dsp:nvSpPr>
      <dsp:spPr>
        <a:xfrm>
          <a:off x="2303" y="0"/>
          <a:ext cx="2259911" cy="51184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Sur place</a:t>
          </a:r>
          <a:endParaRPr lang="fr-FR" sz="1800" kern="1200" dirty="0"/>
        </a:p>
      </dsp:txBody>
      <dsp:txXfrm>
        <a:off x="2303" y="0"/>
        <a:ext cx="2259911" cy="1535541"/>
      </dsp:txXfrm>
    </dsp:sp>
    <dsp:sp modelId="{046A38F2-020D-8F48-BB0D-C881D7696BED}">
      <dsp:nvSpPr>
        <dsp:cNvPr id="0" name=""/>
        <dsp:cNvSpPr/>
      </dsp:nvSpPr>
      <dsp:spPr>
        <a:xfrm>
          <a:off x="228294" y="1537040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Applications</a:t>
          </a:r>
          <a:endParaRPr lang="fr-FR" sz="1400" kern="1200" dirty="0"/>
        </a:p>
      </dsp:txBody>
      <dsp:txXfrm>
        <a:off x="237810" y="1546556"/>
        <a:ext cx="1788896" cy="305870"/>
      </dsp:txXfrm>
    </dsp:sp>
    <dsp:sp modelId="{3DCBBD50-F004-3D4B-A88D-6029B6CDC42F}">
      <dsp:nvSpPr>
        <dsp:cNvPr id="0" name=""/>
        <dsp:cNvSpPr/>
      </dsp:nvSpPr>
      <dsp:spPr>
        <a:xfrm>
          <a:off x="228294" y="1911928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Données</a:t>
          </a:r>
          <a:endParaRPr lang="fr-FR" sz="1400" kern="1200" dirty="0"/>
        </a:p>
      </dsp:txBody>
      <dsp:txXfrm>
        <a:off x="237810" y="1921444"/>
        <a:ext cx="1788896" cy="305870"/>
      </dsp:txXfrm>
    </dsp:sp>
    <dsp:sp modelId="{AAD554A7-904D-5048-B6E6-DF574EE45D94}">
      <dsp:nvSpPr>
        <dsp:cNvPr id="0" name=""/>
        <dsp:cNvSpPr/>
      </dsp:nvSpPr>
      <dsp:spPr>
        <a:xfrm>
          <a:off x="228294" y="2286816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Runtime</a:t>
          </a:r>
          <a:endParaRPr lang="fr-FR" sz="1400" kern="1200" dirty="0"/>
        </a:p>
      </dsp:txBody>
      <dsp:txXfrm>
        <a:off x="237810" y="2296332"/>
        <a:ext cx="1788896" cy="305870"/>
      </dsp:txXfrm>
    </dsp:sp>
    <dsp:sp modelId="{1063A966-01B7-8E4E-9AE2-8E79953F6E54}">
      <dsp:nvSpPr>
        <dsp:cNvPr id="0" name=""/>
        <dsp:cNvSpPr/>
      </dsp:nvSpPr>
      <dsp:spPr>
        <a:xfrm>
          <a:off x="228294" y="2661704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Middleware</a:t>
          </a:r>
          <a:endParaRPr lang="fr-FR" sz="1400" kern="1200" dirty="0"/>
        </a:p>
      </dsp:txBody>
      <dsp:txXfrm>
        <a:off x="237810" y="2671220"/>
        <a:ext cx="1788896" cy="305870"/>
      </dsp:txXfrm>
    </dsp:sp>
    <dsp:sp modelId="{514729DC-D583-624E-8EE3-5C9611B8F3A1}">
      <dsp:nvSpPr>
        <dsp:cNvPr id="0" name=""/>
        <dsp:cNvSpPr/>
      </dsp:nvSpPr>
      <dsp:spPr>
        <a:xfrm>
          <a:off x="228294" y="3036592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O/S</a:t>
          </a:r>
          <a:endParaRPr lang="fr-FR" sz="1400" kern="1200" dirty="0"/>
        </a:p>
      </dsp:txBody>
      <dsp:txXfrm>
        <a:off x="237810" y="3046108"/>
        <a:ext cx="1788896" cy="305870"/>
      </dsp:txXfrm>
    </dsp:sp>
    <dsp:sp modelId="{82E6A732-6D42-AB4D-AA93-A485CA63C5AE}">
      <dsp:nvSpPr>
        <dsp:cNvPr id="0" name=""/>
        <dsp:cNvSpPr/>
      </dsp:nvSpPr>
      <dsp:spPr>
        <a:xfrm>
          <a:off x="228294" y="3411480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Virtualisation</a:t>
          </a:r>
          <a:endParaRPr lang="fr-FR" sz="1400" kern="1200" dirty="0"/>
        </a:p>
      </dsp:txBody>
      <dsp:txXfrm>
        <a:off x="237810" y="3420996"/>
        <a:ext cx="1788896" cy="305870"/>
      </dsp:txXfrm>
    </dsp:sp>
    <dsp:sp modelId="{F55AB796-FF30-DD49-B481-CAB134EFC5FE}">
      <dsp:nvSpPr>
        <dsp:cNvPr id="0" name=""/>
        <dsp:cNvSpPr/>
      </dsp:nvSpPr>
      <dsp:spPr>
        <a:xfrm>
          <a:off x="228294" y="3786368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Serveurs</a:t>
          </a:r>
          <a:endParaRPr lang="fr-FR" sz="1400" kern="1200" dirty="0"/>
        </a:p>
      </dsp:txBody>
      <dsp:txXfrm>
        <a:off x="237810" y="3795884"/>
        <a:ext cx="1788896" cy="305870"/>
      </dsp:txXfrm>
    </dsp:sp>
    <dsp:sp modelId="{98D0C486-E8FB-7540-B345-F6E5D36D81E3}">
      <dsp:nvSpPr>
        <dsp:cNvPr id="0" name=""/>
        <dsp:cNvSpPr/>
      </dsp:nvSpPr>
      <dsp:spPr>
        <a:xfrm>
          <a:off x="228294" y="4161256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Stockage</a:t>
          </a:r>
          <a:endParaRPr lang="fr-FR" sz="1400" kern="1200" dirty="0"/>
        </a:p>
      </dsp:txBody>
      <dsp:txXfrm>
        <a:off x="237810" y="4170772"/>
        <a:ext cx="1788896" cy="305870"/>
      </dsp:txXfrm>
    </dsp:sp>
    <dsp:sp modelId="{96C1E923-2BA3-CD4C-B556-20C6FA8257AE}">
      <dsp:nvSpPr>
        <dsp:cNvPr id="0" name=""/>
        <dsp:cNvSpPr/>
      </dsp:nvSpPr>
      <dsp:spPr>
        <a:xfrm>
          <a:off x="228294" y="4536144"/>
          <a:ext cx="1807928" cy="324902"/>
        </a:xfrm>
        <a:prstGeom prst="roundRect">
          <a:avLst>
            <a:gd name="adj" fmla="val 10000"/>
          </a:avLst>
        </a:prstGeom>
        <a:gradFill flip="none" rotWithShape="1">
          <a:gsLst>
            <a:gs pos="100000">
              <a:srgbClr val="FFFFFF"/>
            </a:gs>
            <a:gs pos="0">
              <a:schemeClr val="accent1">
                <a:lumMod val="0"/>
                <a:lumOff val="100000"/>
              </a:schemeClr>
            </a:gs>
            <a:gs pos="0">
              <a:schemeClr val="accent1">
                <a:lumMod val="60000"/>
                <a:lumOff val="40000"/>
              </a:schemeClr>
            </a:gs>
            <a:gs pos="98000">
              <a:schemeClr val="accent1">
                <a:lumMod val="100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Réseau</a:t>
          </a:r>
          <a:endParaRPr lang="fr-FR" sz="1400" kern="1200" dirty="0"/>
        </a:p>
      </dsp:txBody>
      <dsp:txXfrm>
        <a:off x="237810" y="4545660"/>
        <a:ext cx="1788896" cy="305870"/>
      </dsp:txXfrm>
    </dsp:sp>
    <dsp:sp modelId="{E39F26DB-D7EF-D44D-8DBD-D34483610A3A}">
      <dsp:nvSpPr>
        <dsp:cNvPr id="0" name=""/>
        <dsp:cNvSpPr/>
      </dsp:nvSpPr>
      <dsp:spPr>
        <a:xfrm>
          <a:off x="2431707" y="0"/>
          <a:ext cx="2259911" cy="51184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Infrastructure (As A Service)</a:t>
          </a:r>
          <a:endParaRPr lang="fr-FR" sz="1800" kern="1200" dirty="0"/>
        </a:p>
      </dsp:txBody>
      <dsp:txXfrm>
        <a:off x="2431707" y="0"/>
        <a:ext cx="2259911" cy="1535541"/>
      </dsp:txXfrm>
    </dsp:sp>
    <dsp:sp modelId="{1B64FC4C-8D95-9D47-911E-4EF10CBCC66D}">
      <dsp:nvSpPr>
        <dsp:cNvPr id="0" name=""/>
        <dsp:cNvSpPr/>
      </dsp:nvSpPr>
      <dsp:spPr>
        <a:xfrm>
          <a:off x="2657698" y="1537040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Applications</a:t>
          </a:r>
          <a:endParaRPr lang="fr-FR" sz="1400" kern="1200" dirty="0"/>
        </a:p>
      </dsp:txBody>
      <dsp:txXfrm>
        <a:off x="2667214" y="1546556"/>
        <a:ext cx="1788896" cy="305870"/>
      </dsp:txXfrm>
    </dsp:sp>
    <dsp:sp modelId="{4D912006-61FF-C04D-885A-1F5A0658DB94}">
      <dsp:nvSpPr>
        <dsp:cNvPr id="0" name=""/>
        <dsp:cNvSpPr/>
      </dsp:nvSpPr>
      <dsp:spPr>
        <a:xfrm>
          <a:off x="2657698" y="1911928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Données</a:t>
          </a:r>
          <a:endParaRPr lang="fr-FR" sz="1400" kern="1200" dirty="0"/>
        </a:p>
      </dsp:txBody>
      <dsp:txXfrm>
        <a:off x="2667214" y="1921444"/>
        <a:ext cx="1788896" cy="305870"/>
      </dsp:txXfrm>
    </dsp:sp>
    <dsp:sp modelId="{712BDA2A-C286-2547-BFA6-254F5B11B342}">
      <dsp:nvSpPr>
        <dsp:cNvPr id="0" name=""/>
        <dsp:cNvSpPr/>
      </dsp:nvSpPr>
      <dsp:spPr>
        <a:xfrm>
          <a:off x="2657698" y="2286816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Runtime</a:t>
          </a:r>
          <a:endParaRPr lang="fr-FR" sz="1400" kern="1200" dirty="0"/>
        </a:p>
      </dsp:txBody>
      <dsp:txXfrm>
        <a:off x="2667214" y="2296332"/>
        <a:ext cx="1788896" cy="305870"/>
      </dsp:txXfrm>
    </dsp:sp>
    <dsp:sp modelId="{FCDB6B32-2457-674E-AEFB-E2C1D3F13307}">
      <dsp:nvSpPr>
        <dsp:cNvPr id="0" name=""/>
        <dsp:cNvSpPr/>
      </dsp:nvSpPr>
      <dsp:spPr>
        <a:xfrm>
          <a:off x="2657698" y="2661704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Middleware</a:t>
          </a:r>
          <a:endParaRPr lang="fr-FR" sz="1400" kern="1200" dirty="0"/>
        </a:p>
      </dsp:txBody>
      <dsp:txXfrm>
        <a:off x="2667214" y="2671220"/>
        <a:ext cx="1788896" cy="305870"/>
      </dsp:txXfrm>
    </dsp:sp>
    <dsp:sp modelId="{6C4E8E6B-291F-3B4B-8A15-00771984C1A4}">
      <dsp:nvSpPr>
        <dsp:cNvPr id="0" name=""/>
        <dsp:cNvSpPr/>
      </dsp:nvSpPr>
      <dsp:spPr>
        <a:xfrm>
          <a:off x="2657698" y="3036592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O/S</a:t>
          </a:r>
          <a:endParaRPr lang="fr-FR" sz="1400" kern="1200" dirty="0"/>
        </a:p>
      </dsp:txBody>
      <dsp:txXfrm>
        <a:off x="2667214" y="3046108"/>
        <a:ext cx="1788896" cy="305870"/>
      </dsp:txXfrm>
    </dsp:sp>
    <dsp:sp modelId="{99093735-0A56-0F48-9371-AF6C181DAAE2}">
      <dsp:nvSpPr>
        <dsp:cNvPr id="0" name=""/>
        <dsp:cNvSpPr/>
      </dsp:nvSpPr>
      <dsp:spPr>
        <a:xfrm>
          <a:off x="2657698" y="3411480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Virtualisation</a:t>
          </a:r>
          <a:endParaRPr lang="fr-FR" sz="1400" kern="1200" dirty="0"/>
        </a:p>
      </dsp:txBody>
      <dsp:txXfrm>
        <a:off x="2667214" y="3420996"/>
        <a:ext cx="1788896" cy="305870"/>
      </dsp:txXfrm>
    </dsp:sp>
    <dsp:sp modelId="{3D9FEED2-BDDB-F848-A01F-F109F1109166}">
      <dsp:nvSpPr>
        <dsp:cNvPr id="0" name=""/>
        <dsp:cNvSpPr/>
      </dsp:nvSpPr>
      <dsp:spPr>
        <a:xfrm>
          <a:off x="2657698" y="3786368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Serveurs</a:t>
          </a:r>
          <a:endParaRPr lang="fr-FR" sz="1400" kern="1200" dirty="0"/>
        </a:p>
      </dsp:txBody>
      <dsp:txXfrm>
        <a:off x="2667214" y="3795884"/>
        <a:ext cx="1788896" cy="305870"/>
      </dsp:txXfrm>
    </dsp:sp>
    <dsp:sp modelId="{8E5ACF9A-2544-594A-8589-DD721543D585}">
      <dsp:nvSpPr>
        <dsp:cNvPr id="0" name=""/>
        <dsp:cNvSpPr/>
      </dsp:nvSpPr>
      <dsp:spPr>
        <a:xfrm>
          <a:off x="2657698" y="4161256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Stockage</a:t>
          </a:r>
          <a:endParaRPr lang="fr-FR" sz="1400" kern="1200" dirty="0"/>
        </a:p>
      </dsp:txBody>
      <dsp:txXfrm>
        <a:off x="2667214" y="4170772"/>
        <a:ext cx="1788896" cy="305870"/>
      </dsp:txXfrm>
    </dsp:sp>
    <dsp:sp modelId="{FB855494-6DC5-5B40-8D52-6333F80044E8}">
      <dsp:nvSpPr>
        <dsp:cNvPr id="0" name=""/>
        <dsp:cNvSpPr/>
      </dsp:nvSpPr>
      <dsp:spPr>
        <a:xfrm>
          <a:off x="2657698" y="4536144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Réseau</a:t>
          </a:r>
          <a:endParaRPr lang="fr-FR" sz="1400" kern="1200" dirty="0"/>
        </a:p>
      </dsp:txBody>
      <dsp:txXfrm>
        <a:off x="2667214" y="4545660"/>
        <a:ext cx="1788896" cy="305870"/>
      </dsp:txXfrm>
    </dsp:sp>
    <dsp:sp modelId="{09EEAFF4-8EA6-EB4B-A6D4-C283716DE42F}">
      <dsp:nvSpPr>
        <dsp:cNvPr id="0" name=""/>
        <dsp:cNvSpPr/>
      </dsp:nvSpPr>
      <dsp:spPr>
        <a:xfrm>
          <a:off x="4861112" y="0"/>
          <a:ext cx="2259911" cy="51184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Platform (As A Service)</a:t>
          </a:r>
          <a:endParaRPr lang="fr-FR" sz="1800" kern="1200" dirty="0"/>
        </a:p>
      </dsp:txBody>
      <dsp:txXfrm>
        <a:off x="4861112" y="0"/>
        <a:ext cx="2259911" cy="1535541"/>
      </dsp:txXfrm>
    </dsp:sp>
    <dsp:sp modelId="{82037C52-F4FA-8645-9E8D-8FF8D4E8167B}">
      <dsp:nvSpPr>
        <dsp:cNvPr id="0" name=""/>
        <dsp:cNvSpPr/>
      </dsp:nvSpPr>
      <dsp:spPr>
        <a:xfrm>
          <a:off x="5087103" y="1537040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Applications</a:t>
          </a:r>
          <a:endParaRPr lang="fr-FR" sz="1400" kern="1200" dirty="0"/>
        </a:p>
      </dsp:txBody>
      <dsp:txXfrm>
        <a:off x="5096619" y="1546556"/>
        <a:ext cx="1788896" cy="305870"/>
      </dsp:txXfrm>
    </dsp:sp>
    <dsp:sp modelId="{0F6944C2-11EF-0A43-95BD-ED7E8506A303}">
      <dsp:nvSpPr>
        <dsp:cNvPr id="0" name=""/>
        <dsp:cNvSpPr/>
      </dsp:nvSpPr>
      <dsp:spPr>
        <a:xfrm>
          <a:off x="5087103" y="1911928"/>
          <a:ext cx="1807928" cy="324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Données</a:t>
          </a:r>
          <a:endParaRPr lang="fr-FR" sz="1400" kern="1200" dirty="0"/>
        </a:p>
      </dsp:txBody>
      <dsp:txXfrm>
        <a:off x="5096619" y="1921444"/>
        <a:ext cx="1788896" cy="305870"/>
      </dsp:txXfrm>
    </dsp:sp>
    <dsp:sp modelId="{68D3A1E9-852D-674A-8E59-F37BA8A594FA}">
      <dsp:nvSpPr>
        <dsp:cNvPr id="0" name=""/>
        <dsp:cNvSpPr/>
      </dsp:nvSpPr>
      <dsp:spPr>
        <a:xfrm>
          <a:off x="5087103" y="2286816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Runtime</a:t>
          </a:r>
          <a:endParaRPr lang="fr-FR" sz="1400" kern="1200" dirty="0"/>
        </a:p>
      </dsp:txBody>
      <dsp:txXfrm>
        <a:off x="5096619" y="2296332"/>
        <a:ext cx="1788896" cy="305870"/>
      </dsp:txXfrm>
    </dsp:sp>
    <dsp:sp modelId="{1D8B931C-551D-BE49-9867-71D6E2CCCC3C}">
      <dsp:nvSpPr>
        <dsp:cNvPr id="0" name=""/>
        <dsp:cNvSpPr/>
      </dsp:nvSpPr>
      <dsp:spPr>
        <a:xfrm>
          <a:off x="5087103" y="2661704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Middleware</a:t>
          </a:r>
          <a:endParaRPr lang="fr-FR" sz="1400" kern="1200" dirty="0"/>
        </a:p>
      </dsp:txBody>
      <dsp:txXfrm>
        <a:off x="5096619" y="2671220"/>
        <a:ext cx="1788896" cy="305870"/>
      </dsp:txXfrm>
    </dsp:sp>
    <dsp:sp modelId="{AE9D3E47-9076-9C4A-8841-F78EE5D513AA}">
      <dsp:nvSpPr>
        <dsp:cNvPr id="0" name=""/>
        <dsp:cNvSpPr/>
      </dsp:nvSpPr>
      <dsp:spPr>
        <a:xfrm>
          <a:off x="5087103" y="3036592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O/S</a:t>
          </a:r>
          <a:endParaRPr lang="fr-FR" sz="1400" kern="1200" dirty="0"/>
        </a:p>
      </dsp:txBody>
      <dsp:txXfrm>
        <a:off x="5096619" y="3046108"/>
        <a:ext cx="1788896" cy="305870"/>
      </dsp:txXfrm>
    </dsp:sp>
    <dsp:sp modelId="{F7136B96-BACB-824C-937C-F59B3686BF12}">
      <dsp:nvSpPr>
        <dsp:cNvPr id="0" name=""/>
        <dsp:cNvSpPr/>
      </dsp:nvSpPr>
      <dsp:spPr>
        <a:xfrm>
          <a:off x="5087103" y="3411480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Virtualisation</a:t>
          </a:r>
          <a:endParaRPr lang="fr-FR" sz="1400" kern="1200" dirty="0"/>
        </a:p>
      </dsp:txBody>
      <dsp:txXfrm>
        <a:off x="5096619" y="3420996"/>
        <a:ext cx="1788896" cy="305870"/>
      </dsp:txXfrm>
    </dsp:sp>
    <dsp:sp modelId="{E92E84B5-C036-7748-A2A5-D25C9F3B9FAD}">
      <dsp:nvSpPr>
        <dsp:cNvPr id="0" name=""/>
        <dsp:cNvSpPr/>
      </dsp:nvSpPr>
      <dsp:spPr>
        <a:xfrm>
          <a:off x="5087103" y="3786368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Serveurs</a:t>
          </a:r>
          <a:endParaRPr lang="fr-FR" sz="1400" kern="1200" dirty="0"/>
        </a:p>
      </dsp:txBody>
      <dsp:txXfrm>
        <a:off x="5096619" y="3795884"/>
        <a:ext cx="1788896" cy="305870"/>
      </dsp:txXfrm>
    </dsp:sp>
    <dsp:sp modelId="{EF262D80-5B76-B64D-ACB7-A082B07EE7A7}">
      <dsp:nvSpPr>
        <dsp:cNvPr id="0" name=""/>
        <dsp:cNvSpPr/>
      </dsp:nvSpPr>
      <dsp:spPr>
        <a:xfrm>
          <a:off x="5087103" y="4161256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Stockage</a:t>
          </a:r>
          <a:endParaRPr lang="fr-FR" sz="1400" kern="1200" dirty="0"/>
        </a:p>
      </dsp:txBody>
      <dsp:txXfrm>
        <a:off x="5096619" y="4170772"/>
        <a:ext cx="1788896" cy="305870"/>
      </dsp:txXfrm>
    </dsp:sp>
    <dsp:sp modelId="{710F6C84-6303-4E48-B41A-33CF3D09D8D5}">
      <dsp:nvSpPr>
        <dsp:cNvPr id="0" name=""/>
        <dsp:cNvSpPr/>
      </dsp:nvSpPr>
      <dsp:spPr>
        <a:xfrm>
          <a:off x="5087103" y="4536144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Réseau</a:t>
          </a:r>
          <a:endParaRPr lang="fr-FR" sz="1400" kern="1200" dirty="0"/>
        </a:p>
      </dsp:txBody>
      <dsp:txXfrm>
        <a:off x="5096619" y="4545660"/>
        <a:ext cx="1788896" cy="305870"/>
      </dsp:txXfrm>
    </dsp:sp>
    <dsp:sp modelId="{22CCDD56-0B21-174D-AE64-AC045A2D9233}">
      <dsp:nvSpPr>
        <dsp:cNvPr id="0" name=""/>
        <dsp:cNvSpPr/>
      </dsp:nvSpPr>
      <dsp:spPr>
        <a:xfrm>
          <a:off x="7290516" y="0"/>
          <a:ext cx="2259911" cy="51184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Software (As A Service)</a:t>
          </a:r>
          <a:endParaRPr lang="fr-FR" sz="1800" kern="1200" dirty="0"/>
        </a:p>
      </dsp:txBody>
      <dsp:txXfrm>
        <a:off x="7290516" y="0"/>
        <a:ext cx="2259911" cy="1535541"/>
      </dsp:txXfrm>
    </dsp:sp>
    <dsp:sp modelId="{EBA51901-91F4-1443-98B9-68B2B54103DF}">
      <dsp:nvSpPr>
        <dsp:cNvPr id="0" name=""/>
        <dsp:cNvSpPr/>
      </dsp:nvSpPr>
      <dsp:spPr>
        <a:xfrm>
          <a:off x="7516507" y="1537040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Applications</a:t>
          </a:r>
          <a:endParaRPr lang="fr-FR" sz="1400" kern="1200" dirty="0"/>
        </a:p>
      </dsp:txBody>
      <dsp:txXfrm>
        <a:off x="7526023" y="1546556"/>
        <a:ext cx="1788896" cy="305870"/>
      </dsp:txXfrm>
    </dsp:sp>
    <dsp:sp modelId="{E5E86357-0112-CF42-B3AA-4D6AB63F6092}">
      <dsp:nvSpPr>
        <dsp:cNvPr id="0" name=""/>
        <dsp:cNvSpPr/>
      </dsp:nvSpPr>
      <dsp:spPr>
        <a:xfrm>
          <a:off x="7516507" y="1911928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Données</a:t>
          </a:r>
          <a:endParaRPr lang="fr-FR" sz="1400" kern="1200" dirty="0"/>
        </a:p>
      </dsp:txBody>
      <dsp:txXfrm>
        <a:off x="7526023" y="1921444"/>
        <a:ext cx="1788896" cy="305870"/>
      </dsp:txXfrm>
    </dsp:sp>
    <dsp:sp modelId="{5C33343A-6B30-184A-88CE-8A04FBAFEE23}">
      <dsp:nvSpPr>
        <dsp:cNvPr id="0" name=""/>
        <dsp:cNvSpPr/>
      </dsp:nvSpPr>
      <dsp:spPr>
        <a:xfrm>
          <a:off x="7516507" y="2286816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Runtime</a:t>
          </a:r>
          <a:endParaRPr lang="fr-FR" sz="1400" kern="1200" dirty="0"/>
        </a:p>
      </dsp:txBody>
      <dsp:txXfrm>
        <a:off x="7526023" y="2296332"/>
        <a:ext cx="1788896" cy="305870"/>
      </dsp:txXfrm>
    </dsp:sp>
    <dsp:sp modelId="{79F2018F-5FB8-7543-8C5E-61BC4D1A9A9C}">
      <dsp:nvSpPr>
        <dsp:cNvPr id="0" name=""/>
        <dsp:cNvSpPr/>
      </dsp:nvSpPr>
      <dsp:spPr>
        <a:xfrm>
          <a:off x="7516507" y="2661704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Middleware</a:t>
          </a:r>
          <a:endParaRPr lang="fr-FR" sz="1400" kern="1200" dirty="0"/>
        </a:p>
      </dsp:txBody>
      <dsp:txXfrm>
        <a:off x="7526023" y="2671220"/>
        <a:ext cx="1788896" cy="305870"/>
      </dsp:txXfrm>
    </dsp:sp>
    <dsp:sp modelId="{50ED4666-4C7A-EA47-877B-5F060ED4239F}">
      <dsp:nvSpPr>
        <dsp:cNvPr id="0" name=""/>
        <dsp:cNvSpPr/>
      </dsp:nvSpPr>
      <dsp:spPr>
        <a:xfrm>
          <a:off x="7516507" y="3036592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O/S</a:t>
          </a:r>
          <a:endParaRPr lang="fr-FR" sz="1400" kern="1200" dirty="0"/>
        </a:p>
      </dsp:txBody>
      <dsp:txXfrm>
        <a:off x="7526023" y="3046108"/>
        <a:ext cx="1788896" cy="305870"/>
      </dsp:txXfrm>
    </dsp:sp>
    <dsp:sp modelId="{4A203B65-3145-D44B-A565-4D588FD36552}">
      <dsp:nvSpPr>
        <dsp:cNvPr id="0" name=""/>
        <dsp:cNvSpPr/>
      </dsp:nvSpPr>
      <dsp:spPr>
        <a:xfrm>
          <a:off x="7516507" y="3411480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Virtualisation</a:t>
          </a:r>
          <a:endParaRPr lang="fr-FR" sz="1400" kern="1200" dirty="0"/>
        </a:p>
      </dsp:txBody>
      <dsp:txXfrm>
        <a:off x="7526023" y="3420996"/>
        <a:ext cx="1788896" cy="305870"/>
      </dsp:txXfrm>
    </dsp:sp>
    <dsp:sp modelId="{FACB0856-364E-674A-8073-A25A50CF95C4}">
      <dsp:nvSpPr>
        <dsp:cNvPr id="0" name=""/>
        <dsp:cNvSpPr/>
      </dsp:nvSpPr>
      <dsp:spPr>
        <a:xfrm>
          <a:off x="7516507" y="3786368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Serveurs</a:t>
          </a:r>
          <a:endParaRPr lang="fr-FR" sz="1400" kern="1200" dirty="0"/>
        </a:p>
      </dsp:txBody>
      <dsp:txXfrm>
        <a:off x="7526023" y="3795884"/>
        <a:ext cx="1788896" cy="305870"/>
      </dsp:txXfrm>
    </dsp:sp>
    <dsp:sp modelId="{D6E1861E-FC4C-6E45-B3B9-06029A5A458E}">
      <dsp:nvSpPr>
        <dsp:cNvPr id="0" name=""/>
        <dsp:cNvSpPr/>
      </dsp:nvSpPr>
      <dsp:spPr>
        <a:xfrm>
          <a:off x="7516507" y="4161256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Stockage</a:t>
          </a:r>
          <a:endParaRPr lang="fr-FR" sz="1400" kern="1200" dirty="0"/>
        </a:p>
      </dsp:txBody>
      <dsp:txXfrm>
        <a:off x="7526023" y="4170772"/>
        <a:ext cx="1788896" cy="305870"/>
      </dsp:txXfrm>
    </dsp:sp>
    <dsp:sp modelId="{656DCF7E-D20D-ED47-B3EB-68C6949901ED}">
      <dsp:nvSpPr>
        <dsp:cNvPr id="0" name=""/>
        <dsp:cNvSpPr/>
      </dsp:nvSpPr>
      <dsp:spPr>
        <a:xfrm>
          <a:off x="7516507" y="4536144"/>
          <a:ext cx="1807928" cy="3249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Réseau</a:t>
          </a:r>
          <a:endParaRPr lang="fr-FR" sz="1400" kern="1200" dirty="0"/>
        </a:p>
      </dsp:txBody>
      <dsp:txXfrm>
        <a:off x="7526023" y="4545660"/>
        <a:ext cx="1788896" cy="305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LDLC.COM - Version présentateur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6975-06F0-3945-97A8-8FBF8B66D680}" type="datetime1">
              <a:rPr lang="fr-FR" smtClean="0"/>
              <a:t>05/10/2015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LDLC.COM - DSI - FRANCHISE 2014 v2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0A195-929B-E04F-A78B-5076064ACA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27638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LDLC.COM - Version présentateur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5FFE2-769D-A744-BB6B-E34ADBE3282E}" type="datetime1">
              <a:rPr lang="fr-FR" smtClean="0"/>
              <a:t>05/10/2015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LDLC.COM - DSI - FRANCHISE 2014 v2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4F2D2-A07D-704A-A6C9-21474B51C0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769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’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LDLC.COM - Version présentateur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LDLC.COM - DSI - FRANCHISE 2014 v2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F2D2-A07D-704A-A6C9-21474B51C06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98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18861"/>
            <a:ext cx="9144000" cy="600164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fr-FR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611100"/>
            <a:ext cx="9144000" cy="487313"/>
          </a:xfrm>
        </p:spPr>
        <p:txBody>
          <a:bodyPr vert="horz" lIns="91440" tIns="45720" rIns="91440" bIns="45720" rtlCol="0">
            <a:spAutoFit/>
          </a:bodyPr>
          <a:lstStyle>
            <a:lvl1pPr>
              <a:defRPr lang="fr-FR">
                <a:solidFill>
                  <a:srgbClr val="008FC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4760" y="6356350"/>
            <a:ext cx="1379733" cy="365125"/>
          </a:xfrm>
        </p:spPr>
        <p:txBody>
          <a:bodyPr/>
          <a:lstStyle/>
          <a:p>
            <a:fld id="{729826E5-4D9F-BE4B-9B77-48F9011E6CE4}" type="datetime1">
              <a:rPr lang="fr-FR" smtClean="0"/>
              <a:t>06/10/2015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89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5E1A-6049-9942-B8A9-658187B85D7A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66D-C1DF-449C-8064-E202207B61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97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2BB0-3D3E-4749-83E0-D9D5A35531C0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66D-C1DF-449C-8064-E202207B61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93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45D9-8F65-8143-89FA-91795585F702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66D-C1DF-449C-8064-E202207B61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11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759D-C4C0-B84C-88FB-4D9870DA23D3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66D-C1DF-449C-8064-E202207B61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90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9002" y="1440785"/>
            <a:ext cx="5570798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7872" y="1440785"/>
            <a:ext cx="5570798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DDFB-71C8-D741-B5F6-2332CBE63C91}" type="datetime1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66D-C1DF-449C-8064-E202207B61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2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980" y="365126"/>
            <a:ext cx="9412820" cy="712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4660" y="1373291"/>
            <a:ext cx="55229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660" y="2197203"/>
            <a:ext cx="5522916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0143" y="1373291"/>
            <a:ext cx="5550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0143" y="2197203"/>
            <a:ext cx="5550115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D25F-E5BC-8040-A61D-869D187A3B18}" type="datetime1">
              <a:rPr lang="fr-FR" smtClean="0"/>
              <a:t>06/10/2015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800" kern="1200" smtClean="0">
                <a:solidFill>
                  <a:srgbClr val="008F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3C24566D-C1DF-449C-8064-E202207B61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12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CF14-C136-7743-A1BC-33A7C94FA5FD}" type="datetime1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66D-C1DF-449C-8064-E202207B61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3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89D8-EC0C-F04B-BFBD-8622651F9165}" type="datetime1">
              <a:rPr lang="fr-FR" smtClean="0"/>
              <a:t>06/10/2015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66D-C1DF-449C-8064-E202207B61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17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830C-9C23-C342-A801-94476ABFE1DB}" type="datetime1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66D-C1DF-449C-8064-E202207B61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11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6C27-44DC-A64F-A674-2DCFF43B1E94}" type="datetime1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66D-C1DF-449C-8064-E202207B61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66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96462" y="383329"/>
            <a:ext cx="9338338" cy="636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4766" y="1253331"/>
            <a:ext cx="112800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4760" y="6343522"/>
            <a:ext cx="1208387" cy="338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66C4-7938-1F4C-83E8-6DCFF48F30FA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12214" y="6300976"/>
            <a:ext cx="525025" cy="42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800" kern="1200" smtClean="0">
                <a:solidFill>
                  <a:srgbClr val="008F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3C24566D-C1DF-449C-8064-E202207B610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83936" y="6219825"/>
            <a:ext cx="8824128" cy="638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Conférence CLEA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96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kern="1200">
          <a:solidFill>
            <a:srgbClr val="00009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08FC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28094"/>
            <a:ext cx="9144000" cy="590931"/>
          </a:xfrm>
        </p:spPr>
        <p:txBody>
          <a:bodyPr/>
          <a:lstStyle/>
          <a:p>
            <a:pPr algn="ctr"/>
            <a:r>
              <a:rPr lang="fr-FR" dirty="0"/>
              <a:t>Conférence </a:t>
            </a:r>
            <a:r>
              <a:rPr lang="fr-FR" dirty="0" smtClean="0"/>
              <a:t>CLEA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057" y="5277196"/>
            <a:ext cx="3323885" cy="8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L’impact de la transformation numérique sur la performance est énorme.</a:t>
            </a:r>
          </a:p>
          <a:p>
            <a:pPr lvl="1"/>
            <a:r>
              <a:rPr lang="fr-FR" dirty="0" smtClean="0"/>
              <a:t>Le cloud change beaucoup de chose</a:t>
            </a:r>
          </a:p>
          <a:p>
            <a:r>
              <a:rPr lang="fr-FR" dirty="0" smtClean="0"/>
              <a:t>Puissance de traitement sans limite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Besoin de tout ... </a:t>
            </a:r>
            <a:r>
              <a:rPr lang="fr-FR" dirty="0" err="1" smtClean="0"/>
              <a:t>T</a:t>
            </a:r>
            <a:r>
              <a:rPr lang="is-IS" dirty="0" smtClean="0"/>
              <a:t>out de suite</a:t>
            </a:r>
          </a:p>
          <a:p>
            <a:endParaRPr lang="is-IS" dirty="0"/>
          </a:p>
          <a:p>
            <a:endParaRPr lang="is-IS" dirty="0" smtClean="0"/>
          </a:p>
          <a:p>
            <a:pPr marL="0" indent="0">
              <a:buNone/>
            </a:pPr>
            <a:r>
              <a:rPr lang="fr-FR" dirty="0" smtClean="0"/>
              <a:t>E</a:t>
            </a:r>
            <a:r>
              <a:rPr lang="is-IS" dirty="0" smtClean="0"/>
              <a:t>t la securité alors ...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2453775"/>
            <a:ext cx="7550540" cy="36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154983" y="1877681"/>
            <a:ext cx="1890793" cy="130980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Cloud : Services et Concepts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721628518"/>
              </p:ext>
            </p:extLst>
          </p:nvPr>
        </p:nvGraphicFramePr>
        <p:xfrm>
          <a:off x="2396462" y="1019862"/>
          <a:ext cx="9552731" cy="511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94468" y="2107769"/>
            <a:ext cx="1596325" cy="309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Client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94468" y="2632128"/>
            <a:ext cx="1596325" cy="3099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Prestataire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40961" y="1708711"/>
            <a:ext cx="9501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smtClean="0"/>
              <a:t>Géré par : 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60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Confiance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grpSp>
        <p:nvGrpSpPr>
          <p:cNvPr id="6" name="Group 17"/>
          <p:cNvGrpSpPr/>
          <p:nvPr/>
        </p:nvGrpSpPr>
        <p:grpSpPr>
          <a:xfrm>
            <a:off x="4151740" y="467652"/>
            <a:ext cx="2880363" cy="3055977"/>
            <a:chOff x="1234437" y="669808"/>
            <a:chExt cx="2880363" cy="3055977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234437" y="669808"/>
              <a:ext cx="2880363" cy="3055977"/>
              <a:chOff x="1921" y="124"/>
              <a:chExt cx="3838" cy="4072"/>
            </a:xfrm>
            <a:effectLst>
              <a:outerShdw blurRad="190500" dist="165100" dir="3600000" algn="tl" rotWithShape="0">
                <a:prstClr val="black">
                  <a:alpha val="31000"/>
                </a:prstClr>
              </a:outerShdw>
            </a:effectLst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21" y="124"/>
                <a:ext cx="3838" cy="4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1921" y="500"/>
                <a:ext cx="3836" cy="3172"/>
              </a:xfrm>
              <a:custGeom>
                <a:avLst/>
                <a:gdLst>
                  <a:gd name="T0" fmla="*/ 3370 w 3836"/>
                  <a:gd name="T1" fmla="*/ 0 h 3172"/>
                  <a:gd name="T2" fmla="*/ 2928 w 3836"/>
                  <a:gd name="T3" fmla="*/ 38 h 3172"/>
                  <a:gd name="T4" fmla="*/ 2150 w 3836"/>
                  <a:gd name="T5" fmla="*/ 90 h 3172"/>
                  <a:gd name="T6" fmla="*/ 1502 w 3836"/>
                  <a:gd name="T7" fmla="*/ 122 h 3172"/>
                  <a:gd name="T8" fmla="*/ 982 w 3836"/>
                  <a:gd name="T9" fmla="*/ 136 h 3172"/>
                  <a:gd name="T10" fmla="*/ 580 w 3836"/>
                  <a:gd name="T11" fmla="*/ 138 h 3172"/>
                  <a:gd name="T12" fmla="*/ 288 w 3836"/>
                  <a:gd name="T13" fmla="*/ 132 h 3172"/>
                  <a:gd name="T14" fmla="*/ 44 w 3836"/>
                  <a:gd name="T15" fmla="*/ 120 h 3172"/>
                  <a:gd name="T16" fmla="*/ 84 w 3836"/>
                  <a:gd name="T17" fmla="*/ 696 h 3172"/>
                  <a:gd name="T18" fmla="*/ 152 w 3836"/>
                  <a:gd name="T19" fmla="*/ 680 h 3172"/>
                  <a:gd name="T20" fmla="*/ 292 w 3836"/>
                  <a:gd name="T21" fmla="*/ 656 h 3172"/>
                  <a:gd name="T22" fmla="*/ 432 w 3836"/>
                  <a:gd name="T23" fmla="*/ 638 h 3172"/>
                  <a:gd name="T24" fmla="*/ 576 w 3836"/>
                  <a:gd name="T25" fmla="*/ 628 h 3172"/>
                  <a:gd name="T26" fmla="*/ 648 w 3836"/>
                  <a:gd name="T27" fmla="*/ 628 h 3172"/>
                  <a:gd name="T28" fmla="*/ 772 w 3836"/>
                  <a:gd name="T29" fmla="*/ 630 h 3172"/>
                  <a:gd name="T30" fmla="*/ 896 w 3836"/>
                  <a:gd name="T31" fmla="*/ 640 h 3172"/>
                  <a:gd name="T32" fmla="*/ 1018 w 3836"/>
                  <a:gd name="T33" fmla="*/ 656 h 3172"/>
                  <a:gd name="T34" fmla="*/ 1136 w 3836"/>
                  <a:gd name="T35" fmla="*/ 678 h 3172"/>
                  <a:gd name="T36" fmla="*/ 1254 w 3836"/>
                  <a:gd name="T37" fmla="*/ 706 h 3172"/>
                  <a:gd name="T38" fmla="*/ 1370 w 3836"/>
                  <a:gd name="T39" fmla="*/ 740 h 3172"/>
                  <a:gd name="T40" fmla="*/ 1484 w 3836"/>
                  <a:gd name="T41" fmla="*/ 780 h 3172"/>
                  <a:gd name="T42" fmla="*/ 1594 w 3836"/>
                  <a:gd name="T43" fmla="*/ 824 h 3172"/>
                  <a:gd name="T44" fmla="*/ 1704 w 3836"/>
                  <a:gd name="T45" fmla="*/ 876 h 3172"/>
                  <a:gd name="T46" fmla="*/ 1810 w 3836"/>
                  <a:gd name="T47" fmla="*/ 930 h 3172"/>
                  <a:gd name="T48" fmla="*/ 1912 w 3836"/>
                  <a:gd name="T49" fmla="*/ 992 h 3172"/>
                  <a:gd name="T50" fmla="*/ 2012 w 3836"/>
                  <a:gd name="T51" fmla="*/ 1056 h 3172"/>
                  <a:gd name="T52" fmla="*/ 2110 w 3836"/>
                  <a:gd name="T53" fmla="*/ 1128 h 3172"/>
                  <a:gd name="T54" fmla="*/ 2204 w 3836"/>
                  <a:gd name="T55" fmla="*/ 1202 h 3172"/>
                  <a:gd name="T56" fmla="*/ 2294 w 3836"/>
                  <a:gd name="T57" fmla="*/ 1282 h 3172"/>
                  <a:gd name="T58" fmla="*/ 2382 w 3836"/>
                  <a:gd name="T59" fmla="*/ 1366 h 3172"/>
                  <a:gd name="T60" fmla="*/ 2466 w 3836"/>
                  <a:gd name="T61" fmla="*/ 1454 h 3172"/>
                  <a:gd name="T62" fmla="*/ 2546 w 3836"/>
                  <a:gd name="T63" fmla="*/ 1546 h 3172"/>
                  <a:gd name="T64" fmla="*/ 2622 w 3836"/>
                  <a:gd name="T65" fmla="*/ 1640 h 3172"/>
                  <a:gd name="T66" fmla="*/ 2694 w 3836"/>
                  <a:gd name="T67" fmla="*/ 1740 h 3172"/>
                  <a:gd name="T68" fmla="*/ 2762 w 3836"/>
                  <a:gd name="T69" fmla="*/ 1844 h 3172"/>
                  <a:gd name="T70" fmla="*/ 2826 w 3836"/>
                  <a:gd name="T71" fmla="*/ 1950 h 3172"/>
                  <a:gd name="T72" fmla="*/ 2886 w 3836"/>
                  <a:gd name="T73" fmla="*/ 2060 h 3172"/>
                  <a:gd name="T74" fmla="*/ 2940 w 3836"/>
                  <a:gd name="T75" fmla="*/ 2174 h 3172"/>
                  <a:gd name="T76" fmla="*/ 2990 w 3836"/>
                  <a:gd name="T77" fmla="*/ 2290 h 3172"/>
                  <a:gd name="T78" fmla="*/ 3036 w 3836"/>
                  <a:gd name="T79" fmla="*/ 2408 h 3172"/>
                  <a:gd name="T80" fmla="*/ 3076 w 3836"/>
                  <a:gd name="T81" fmla="*/ 2530 h 3172"/>
                  <a:gd name="T82" fmla="*/ 3110 w 3836"/>
                  <a:gd name="T83" fmla="*/ 2654 h 3172"/>
                  <a:gd name="T84" fmla="*/ 3140 w 3836"/>
                  <a:gd name="T85" fmla="*/ 2780 h 3172"/>
                  <a:gd name="T86" fmla="*/ 3166 w 3836"/>
                  <a:gd name="T87" fmla="*/ 2908 h 3172"/>
                  <a:gd name="T88" fmla="*/ 3184 w 3836"/>
                  <a:gd name="T89" fmla="*/ 3040 h 3172"/>
                  <a:gd name="T90" fmla="*/ 3198 w 3836"/>
                  <a:gd name="T91" fmla="*/ 3172 h 3172"/>
                  <a:gd name="T92" fmla="*/ 3246 w 3836"/>
                  <a:gd name="T93" fmla="*/ 3130 h 3172"/>
                  <a:gd name="T94" fmla="*/ 3326 w 3836"/>
                  <a:gd name="T95" fmla="*/ 3050 h 3172"/>
                  <a:gd name="T96" fmla="*/ 3386 w 3836"/>
                  <a:gd name="T97" fmla="*/ 2970 h 3172"/>
                  <a:gd name="T98" fmla="*/ 3432 w 3836"/>
                  <a:gd name="T99" fmla="*/ 2896 h 3172"/>
                  <a:gd name="T100" fmla="*/ 3462 w 3836"/>
                  <a:gd name="T101" fmla="*/ 2822 h 3172"/>
                  <a:gd name="T102" fmla="*/ 3482 w 3836"/>
                  <a:gd name="T103" fmla="*/ 2754 h 3172"/>
                  <a:gd name="T104" fmla="*/ 3488 w 3836"/>
                  <a:gd name="T105" fmla="*/ 2690 h 3172"/>
                  <a:gd name="T106" fmla="*/ 3488 w 3836"/>
                  <a:gd name="T107" fmla="*/ 2630 h 3172"/>
                  <a:gd name="T108" fmla="*/ 3480 w 3836"/>
                  <a:gd name="T109" fmla="*/ 2574 h 3172"/>
                  <a:gd name="T110" fmla="*/ 3466 w 3836"/>
                  <a:gd name="T111" fmla="*/ 2524 h 3172"/>
                  <a:gd name="T112" fmla="*/ 3438 w 3836"/>
                  <a:gd name="T113" fmla="*/ 2460 h 3172"/>
                  <a:gd name="T114" fmla="*/ 3402 w 3836"/>
                  <a:gd name="T115" fmla="*/ 2400 h 3172"/>
                  <a:gd name="T116" fmla="*/ 3372 w 3836"/>
                  <a:gd name="T117" fmla="*/ 2362 h 3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6" h="3172">
                    <a:moveTo>
                      <a:pt x="3836" y="2016"/>
                    </a:moveTo>
                    <a:lnTo>
                      <a:pt x="3370" y="0"/>
                    </a:lnTo>
                    <a:lnTo>
                      <a:pt x="3370" y="0"/>
                    </a:lnTo>
                    <a:lnTo>
                      <a:pt x="2928" y="38"/>
                    </a:lnTo>
                    <a:lnTo>
                      <a:pt x="2522" y="66"/>
                    </a:lnTo>
                    <a:lnTo>
                      <a:pt x="2150" y="90"/>
                    </a:lnTo>
                    <a:lnTo>
                      <a:pt x="1810" y="108"/>
                    </a:lnTo>
                    <a:lnTo>
                      <a:pt x="1502" y="122"/>
                    </a:lnTo>
                    <a:lnTo>
                      <a:pt x="1226" y="130"/>
                    </a:lnTo>
                    <a:lnTo>
                      <a:pt x="982" y="136"/>
                    </a:lnTo>
                    <a:lnTo>
                      <a:pt x="766" y="138"/>
                    </a:lnTo>
                    <a:lnTo>
                      <a:pt x="580" y="138"/>
                    </a:lnTo>
                    <a:lnTo>
                      <a:pt x="420" y="136"/>
                    </a:lnTo>
                    <a:lnTo>
                      <a:pt x="288" y="132"/>
                    </a:lnTo>
                    <a:lnTo>
                      <a:pt x="182" y="128"/>
                    </a:lnTo>
                    <a:lnTo>
                      <a:pt x="44" y="120"/>
                    </a:lnTo>
                    <a:lnTo>
                      <a:pt x="0" y="116"/>
                    </a:lnTo>
                    <a:lnTo>
                      <a:pt x="84" y="696"/>
                    </a:lnTo>
                    <a:lnTo>
                      <a:pt x="84" y="696"/>
                    </a:lnTo>
                    <a:lnTo>
                      <a:pt x="152" y="680"/>
                    </a:lnTo>
                    <a:lnTo>
                      <a:pt x="222" y="666"/>
                    </a:lnTo>
                    <a:lnTo>
                      <a:pt x="292" y="656"/>
                    </a:lnTo>
                    <a:lnTo>
                      <a:pt x="362" y="646"/>
                    </a:lnTo>
                    <a:lnTo>
                      <a:pt x="432" y="638"/>
                    </a:lnTo>
                    <a:lnTo>
                      <a:pt x="504" y="632"/>
                    </a:lnTo>
                    <a:lnTo>
                      <a:pt x="576" y="628"/>
                    </a:lnTo>
                    <a:lnTo>
                      <a:pt x="648" y="628"/>
                    </a:lnTo>
                    <a:lnTo>
                      <a:pt x="648" y="628"/>
                    </a:lnTo>
                    <a:lnTo>
                      <a:pt x="710" y="628"/>
                    </a:lnTo>
                    <a:lnTo>
                      <a:pt x="772" y="630"/>
                    </a:lnTo>
                    <a:lnTo>
                      <a:pt x="834" y="636"/>
                    </a:lnTo>
                    <a:lnTo>
                      <a:pt x="896" y="640"/>
                    </a:lnTo>
                    <a:lnTo>
                      <a:pt x="956" y="648"/>
                    </a:lnTo>
                    <a:lnTo>
                      <a:pt x="1018" y="656"/>
                    </a:lnTo>
                    <a:lnTo>
                      <a:pt x="1078" y="666"/>
                    </a:lnTo>
                    <a:lnTo>
                      <a:pt x="1136" y="678"/>
                    </a:lnTo>
                    <a:lnTo>
                      <a:pt x="1196" y="692"/>
                    </a:lnTo>
                    <a:lnTo>
                      <a:pt x="1254" y="706"/>
                    </a:lnTo>
                    <a:lnTo>
                      <a:pt x="1312" y="722"/>
                    </a:lnTo>
                    <a:lnTo>
                      <a:pt x="1370" y="740"/>
                    </a:lnTo>
                    <a:lnTo>
                      <a:pt x="1428" y="760"/>
                    </a:lnTo>
                    <a:lnTo>
                      <a:pt x="1484" y="780"/>
                    </a:lnTo>
                    <a:lnTo>
                      <a:pt x="1540" y="802"/>
                    </a:lnTo>
                    <a:lnTo>
                      <a:pt x="1594" y="824"/>
                    </a:lnTo>
                    <a:lnTo>
                      <a:pt x="1650" y="850"/>
                    </a:lnTo>
                    <a:lnTo>
                      <a:pt x="1704" y="876"/>
                    </a:lnTo>
                    <a:lnTo>
                      <a:pt x="1756" y="902"/>
                    </a:lnTo>
                    <a:lnTo>
                      <a:pt x="1810" y="930"/>
                    </a:lnTo>
                    <a:lnTo>
                      <a:pt x="1862" y="960"/>
                    </a:lnTo>
                    <a:lnTo>
                      <a:pt x="1912" y="992"/>
                    </a:lnTo>
                    <a:lnTo>
                      <a:pt x="1964" y="1024"/>
                    </a:lnTo>
                    <a:lnTo>
                      <a:pt x="2012" y="1056"/>
                    </a:lnTo>
                    <a:lnTo>
                      <a:pt x="2062" y="1092"/>
                    </a:lnTo>
                    <a:lnTo>
                      <a:pt x="2110" y="1128"/>
                    </a:lnTo>
                    <a:lnTo>
                      <a:pt x="2158" y="1164"/>
                    </a:lnTo>
                    <a:lnTo>
                      <a:pt x="2204" y="1202"/>
                    </a:lnTo>
                    <a:lnTo>
                      <a:pt x="2250" y="1242"/>
                    </a:lnTo>
                    <a:lnTo>
                      <a:pt x="2294" y="1282"/>
                    </a:lnTo>
                    <a:lnTo>
                      <a:pt x="2340" y="1322"/>
                    </a:lnTo>
                    <a:lnTo>
                      <a:pt x="2382" y="1366"/>
                    </a:lnTo>
                    <a:lnTo>
                      <a:pt x="2424" y="1408"/>
                    </a:lnTo>
                    <a:lnTo>
                      <a:pt x="2466" y="1454"/>
                    </a:lnTo>
                    <a:lnTo>
                      <a:pt x="2506" y="1498"/>
                    </a:lnTo>
                    <a:lnTo>
                      <a:pt x="2546" y="1546"/>
                    </a:lnTo>
                    <a:lnTo>
                      <a:pt x="2584" y="1592"/>
                    </a:lnTo>
                    <a:lnTo>
                      <a:pt x="2622" y="1640"/>
                    </a:lnTo>
                    <a:lnTo>
                      <a:pt x="2658" y="1690"/>
                    </a:lnTo>
                    <a:lnTo>
                      <a:pt x="2694" y="1740"/>
                    </a:lnTo>
                    <a:lnTo>
                      <a:pt x="2728" y="1792"/>
                    </a:lnTo>
                    <a:lnTo>
                      <a:pt x="2762" y="1844"/>
                    </a:lnTo>
                    <a:lnTo>
                      <a:pt x="2794" y="1896"/>
                    </a:lnTo>
                    <a:lnTo>
                      <a:pt x="2826" y="1950"/>
                    </a:lnTo>
                    <a:lnTo>
                      <a:pt x="2856" y="2004"/>
                    </a:lnTo>
                    <a:lnTo>
                      <a:pt x="2886" y="2060"/>
                    </a:lnTo>
                    <a:lnTo>
                      <a:pt x="2914" y="2116"/>
                    </a:lnTo>
                    <a:lnTo>
                      <a:pt x="2940" y="2174"/>
                    </a:lnTo>
                    <a:lnTo>
                      <a:pt x="2966" y="2230"/>
                    </a:lnTo>
                    <a:lnTo>
                      <a:pt x="2990" y="2290"/>
                    </a:lnTo>
                    <a:lnTo>
                      <a:pt x="3014" y="2348"/>
                    </a:lnTo>
                    <a:lnTo>
                      <a:pt x="3036" y="2408"/>
                    </a:lnTo>
                    <a:lnTo>
                      <a:pt x="3056" y="2468"/>
                    </a:lnTo>
                    <a:lnTo>
                      <a:pt x="3076" y="2530"/>
                    </a:lnTo>
                    <a:lnTo>
                      <a:pt x="3094" y="2592"/>
                    </a:lnTo>
                    <a:lnTo>
                      <a:pt x="3110" y="2654"/>
                    </a:lnTo>
                    <a:lnTo>
                      <a:pt x="3126" y="2716"/>
                    </a:lnTo>
                    <a:lnTo>
                      <a:pt x="3140" y="2780"/>
                    </a:lnTo>
                    <a:lnTo>
                      <a:pt x="3154" y="2844"/>
                    </a:lnTo>
                    <a:lnTo>
                      <a:pt x="3166" y="2908"/>
                    </a:lnTo>
                    <a:lnTo>
                      <a:pt x="3176" y="2974"/>
                    </a:lnTo>
                    <a:lnTo>
                      <a:pt x="3184" y="3040"/>
                    </a:lnTo>
                    <a:lnTo>
                      <a:pt x="3192" y="3106"/>
                    </a:lnTo>
                    <a:lnTo>
                      <a:pt x="3198" y="3172"/>
                    </a:lnTo>
                    <a:lnTo>
                      <a:pt x="3198" y="3172"/>
                    </a:lnTo>
                    <a:lnTo>
                      <a:pt x="3246" y="3130"/>
                    </a:lnTo>
                    <a:lnTo>
                      <a:pt x="3288" y="3090"/>
                    </a:lnTo>
                    <a:lnTo>
                      <a:pt x="3326" y="3050"/>
                    </a:lnTo>
                    <a:lnTo>
                      <a:pt x="3358" y="3010"/>
                    </a:lnTo>
                    <a:lnTo>
                      <a:pt x="3386" y="2970"/>
                    </a:lnTo>
                    <a:lnTo>
                      <a:pt x="3412" y="2932"/>
                    </a:lnTo>
                    <a:lnTo>
                      <a:pt x="3432" y="2896"/>
                    </a:lnTo>
                    <a:lnTo>
                      <a:pt x="3450" y="2858"/>
                    </a:lnTo>
                    <a:lnTo>
                      <a:pt x="3462" y="2822"/>
                    </a:lnTo>
                    <a:lnTo>
                      <a:pt x="3474" y="2788"/>
                    </a:lnTo>
                    <a:lnTo>
                      <a:pt x="3482" y="2754"/>
                    </a:lnTo>
                    <a:lnTo>
                      <a:pt x="3486" y="2720"/>
                    </a:lnTo>
                    <a:lnTo>
                      <a:pt x="3488" y="2690"/>
                    </a:lnTo>
                    <a:lnTo>
                      <a:pt x="3490" y="2658"/>
                    </a:lnTo>
                    <a:lnTo>
                      <a:pt x="3488" y="2630"/>
                    </a:lnTo>
                    <a:lnTo>
                      <a:pt x="3484" y="2600"/>
                    </a:lnTo>
                    <a:lnTo>
                      <a:pt x="3480" y="2574"/>
                    </a:lnTo>
                    <a:lnTo>
                      <a:pt x="3472" y="2548"/>
                    </a:lnTo>
                    <a:lnTo>
                      <a:pt x="3466" y="2524"/>
                    </a:lnTo>
                    <a:lnTo>
                      <a:pt x="3456" y="2502"/>
                    </a:lnTo>
                    <a:lnTo>
                      <a:pt x="3438" y="2460"/>
                    </a:lnTo>
                    <a:lnTo>
                      <a:pt x="3420" y="2426"/>
                    </a:lnTo>
                    <a:lnTo>
                      <a:pt x="3402" y="2400"/>
                    </a:lnTo>
                    <a:lnTo>
                      <a:pt x="3386" y="2378"/>
                    </a:lnTo>
                    <a:lnTo>
                      <a:pt x="3372" y="2362"/>
                    </a:lnTo>
                    <a:lnTo>
                      <a:pt x="3836" y="2016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2014" y="1117"/>
                <a:ext cx="3114" cy="3068"/>
              </a:xfrm>
              <a:custGeom>
                <a:avLst/>
                <a:gdLst>
                  <a:gd name="T0" fmla="*/ 564 w 3114"/>
                  <a:gd name="T1" fmla="*/ 0 h 3068"/>
                  <a:gd name="T2" fmla="*/ 420 w 3114"/>
                  <a:gd name="T3" fmla="*/ 4 h 3068"/>
                  <a:gd name="T4" fmla="*/ 278 w 3114"/>
                  <a:gd name="T5" fmla="*/ 18 h 3068"/>
                  <a:gd name="T6" fmla="*/ 138 w 3114"/>
                  <a:gd name="T7" fmla="*/ 38 h 3068"/>
                  <a:gd name="T8" fmla="*/ 0 w 3114"/>
                  <a:gd name="T9" fmla="*/ 68 h 3068"/>
                  <a:gd name="T10" fmla="*/ 420 w 3114"/>
                  <a:gd name="T11" fmla="*/ 2964 h 3068"/>
                  <a:gd name="T12" fmla="*/ 554 w 3114"/>
                  <a:gd name="T13" fmla="*/ 2990 h 3068"/>
                  <a:gd name="T14" fmla="*/ 770 w 3114"/>
                  <a:gd name="T15" fmla="*/ 3026 h 3068"/>
                  <a:gd name="T16" fmla="*/ 982 w 3114"/>
                  <a:gd name="T17" fmla="*/ 3048 h 3068"/>
                  <a:gd name="T18" fmla="*/ 1144 w 3114"/>
                  <a:gd name="T19" fmla="*/ 3060 h 3068"/>
                  <a:gd name="T20" fmla="*/ 1320 w 3114"/>
                  <a:gd name="T21" fmla="*/ 3066 h 3068"/>
                  <a:gd name="T22" fmla="*/ 1506 w 3114"/>
                  <a:gd name="T23" fmla="*/ 3066 h 3068"/>
                  <a:gd name="T24" fmla="*/ 1698 w 3114"/>
                  <a:gd name="T25" fmla="*/ 3056 h 3068"/>
                  <a:gd name="T26" fmla="*/ 1896 w 3114"/>
                  <a:gd name="T27" fmla="*/ 3036 h 3068"/>
                  <a:gd name="T28" fmla="*/ 2098 w 3114"/>
                  <a:gd name="T29" fmla="*/ 3002 h 3068"/>
                  <a:gd name="T30" fmla="*/ 2298 w 3114"/>
                  <a:gd name="T31" fmla="*/ 2956 h 3068"/>
                  <a:gd name="T32" fmla="*/ 2496 w 3114"/>
                  <a:gd name="T33" fmla="*/ 2892 h 3068"/>
                  <a:gd name="T34" fmla="*/ 2594 w 3114"/>
                  <a:gd name="T35" fmla="*/ 2854 h 3068"/>
                  <a:gd name="T36" fmla="*/ 2688 w 3114"/>
                  <a:gd name="T37" fmla="*/ 2812 h 3068"/>
                  <a:gd name="T38" fmla="*/ 2782 w 3114"/>
                  <a:gd name="T39" fmla="*/ 2764 h 3068"/>
                  <a:gd name="T40" fmla="*/ 2832 w 3114"/>
                  <a:gd name="T41" fmla="*/ 2736 h 3068"/>
                  <a:gd name="T42" fmla="*/ 2926 w 3114"/>
                  <a:gd name="T43" fmla="*/ 2680 h 3068"/>
                  <a:gd name="T44" fmla="*/ 3008 w 3114"/>
                  <a:gd name="T45" fmla="*/ 2626 h 3068"/>
                  <a:gd name="T46" fmla="*/ 3082 w 3114"/>
                  <a:gd name="T47" fmla="*/ 2572 h 3068"/>
                  <a:gd name="T48" fmla="*/ 3114 w 3114"/>
                  <a:gd name="T49" fmla="*/ 2544 h 3068"/>
                  <a:gd name="T50" fmla="*/ 3100 w 3114"/>
                  <a:gd name="T51" fmla="*/ 2412 h 3068"/>
                  <a:gd name="T52" fmla="*/ 3082 w 3114"/>
                  <a:gd name="T53" fmla="*/ 2280 h 3068"/>
                  <a:gd name="T54" fmla="*/ 3056 w 3114"/>
                  <a:gd name="T55" fmla="*/ 2152 h 3068"/>
                  <a:gd name="T56" fmla="*/ 3026 w 3114"/>
                  <a:gd name="T57" fmla="*/ 2026 h 3068"/>
                  <a:gd name="T58" fmla="*/ 2992 w 3114"/>
                  <a:gd name="T59" fmla="*/ 1902 h 3068"/>
                  <a:gd name="T60" fmla="*/ 2952 w 3114"/>
                  <a:gd name="T61" fmla="*/ 1780 h 3068"/>
                  <a:gd name="T62" fmla="*/ 2906 w 3114"/>
                  <a:gd name="T63" fmla="*/ 1662 h 3068"/>
                  <a:gd name="T64" fmla="*/ 2856 w 3114"/>
                  <a:gd name="T65" fmla="*/ 1546 h 3068"/>
                  <a:gd name="T66" fmla="*/ 2802 w 3114"/>
                  <a:gd name="T67" fmla="*/ 1432 h 3068"/>
                  <a:gd name="T68" fmla="*/ 2742 w 3114"/>
                  <a:gd name="T69" fmla="*/ 1322 h 3068"/>
                  <a:gd name="T70" fmla="*/ 2678 w 3114"/>
                  <a:gd name="T71" fmla="*/ 1216 h 3068"/>
                  <a:gd name="T72" fmla="*/ 2610 w 3114"/>
                  <a:gd name="T73" fmla="*/ 1112 h 3068"/>
                  <a:gd name="T74" fmla="*/ 2538 w 3114"/>
                  <a:gd name="T75" fmla="*/ 1012 h 3068"/>
                  <a:gd name="T76" fmla="*/ 2462 w 3114"/>
                  <a:gd name="T77" fmla="*/ 918 h 3068"/>
                  <a:gd name="T78" fmla="*/ 2382 w 3114"/>
                  <a:gd name="T79" fmla="*/ 826 h 3068"/>
                  <a:gd name="T80" fmla="*/ 2298 w 3114"/>
                  <a:gd name="T81" fmla="*/ 738 h 3068"/>
                  <a:gd name="T82" fmla="*/ 2210 w 3114"/>
                  <a:gd name="T83" fmla="*/ 654 h 3068"/>
                  <a:gd name="T84" fmla="*/ 2120 w 3114"/>
                  <a:gd name="T85" fmla="*/ 574 h 3068"/>
                  <a:gd name="T86" fmla="*/ 2026 w 3114"/>
                  <a:gd name="T87" fmla="*/ 500 h 3068"/>
                  <a:gd name="T88" fmla="*/ 1928 w 3114"/>
                  <a:gd name="T89" fmla="*/ 428 h 3068"/>
                  <a:gd name="T90" fmla="*/ 1828 w 3114"/>
                  <a:gd name="T91" fmla="*/ 364 h 3068"/>
                  <a:gd name="T92" fmla="*/ 1726 w 3114"/>
                  <a:gd name="T93" fmla="*/ 302 h 3068"/>
                  <a:gd name="T94" fmla="*/ 1620 w 3114"/>
                  <a:gd name="T95" fmla="*/ 248 h 3068"/>
                  <a:gd name="T96" fmla="*/ 1510 w 3114"/>
                  <a:gd name="T97" fmla="*/ 196 h 3068"/>
                  <a:gd name="T98" fmla="*/ 1400 w 3114"/>
                  <a:gd name="T99" fmla="*/ 152 h 3068"/>
                  <a:gd name="T100" fmla="*/ 1286 w 3114"/>
                  <a:gd name="T101" fmla="*/ 112 h 3068"/>
                  <a:gd name="T102" fmla="*/ 1170 w 3114"/>
                  <a:gd name="T103" fmla="*/ 78 h 3068"/>
                  <a:gd name="T104" fmla="*/ 1052 w 3114"/>
                  <a:gd name="T105" fmla="*/ 50 h 3068"/>
                  <a:gd name="T106" fmla="*/ 934 w 3114"/>
                  <a:gd name="T107" fmla="*/ 28 h 3068"/>
                  <a:gd name="T108" fmla="*/ 812 w 3114"/>
                  <a:gd name="T109" fmla="*/ 12 h 3068"/>
                  <a:gd name="T110" fmla="*/ 688 w 3114"/>
                  <a:gd name="T111" fmla="*/ 2 h 3068"/>
                  <a:gd name="T112" fmla="*/ 564 w 3114"/>
                  <a:gd name="T113" fmla="*/ 0 h 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14" h="3068">
                    <a:moveTo>
                      <a:pt x="564" y="0"/>
                    </a:moveTo>
                    <a:lnTo>
                      <a:pt x="564" y="0"/>
                    </a:lnTo>
                    <a:lnTo>
                      <a:pt x="492" y="0"/>
                    </a:lnTo>
                    <a:lnTo>
                      <a:pt x="420" y="4"/>
                    </a:lnTo>
                    <a:lnTo>
                      <a:pt x="348" y="10"/>
                    </a:lnTo>
                    <a:lnTo>
                      <a:pt x="278" y="18"/>
                    </a:lnTo>
                    <a:lnTo>
                      <a:pt x="208" y="28"/>
                    </a:lnTo>
                    <a:lnTo>
                      <a:pt x="138" y="38"/>
                    </a:lnTo>
                    <a:lnTo>
                      <a:pt x="68" y="52"/>
                    </a:lnTo>
                    <a:lnTo>
                      <a:pt x="0" y="68"/>
                    </a:lnTo>
                    <a:lnTo>
                      <a:pt x="420" y="2964"/>
                    </a:lnTo>
                    <a:lnTo>
                      <a:pt x="420" y="2964"/>
                    </a:lnTo>
                    <a:lnTo>
                      <a:pt x="482" y="2976"/>
                    </a:lnTo>
                    <a:lnTo>
                      <a:pt x="554" y="2990"/>
                    </a:lnTo>
                    <a:lnTo>
                      <a:pt x="650" y="3008"/>
                    </a:lnTo>
                    <a:lnTo>
                      <a:pt x="770" y="3026"/>
                    </a:lnTo>
                    <a:lnTo>
                      <a:pt x="908" y="3042"/>
                    </a:lnTo>
                    <a:lnTo>
                      <a:pt x="982" y="3048"/>
                    </a:lnTo>
                    <a:lnTo>
                      <a:pt x="1062" y="3056"/>
                    </a:lnTo>
                    <a:lnTo>
                      <a:pt x="1144" y="3060"/>
                    </a:lnTo>
                    <a:lnTo>
                      <a:pt x="1232" y="3064"/>
                    </a:lnTo>
                    <a:lnTo>
                      <a:pt x="1320" y="3066"/>
                    </a:lnTo>
                    <a:lnTo>
                      <a:pt x="1412" y="3068"/>
                    </a:lnTo>
                    <a:lnTo>
                      <a:pt x="1506" y="3066"/>
                    </a:lnTo>
                    <a:lnTo>
                      <a:pt x="1602" y="3062"/>
                    </a:lnTo>
                    <a:lnTo>
                      <a:pt x="1698" y="3056"/>
                    </a:lnTo>
                    <a:lnTo>
                      <a:pt x="1798" y="3048"/>
                    </a:lnTo>
                    <a:lnTo>
                      <a:pt x="1896" y="3036"/>
                    </a:lnTo>
                    <a:lnTo>
                      <a:pt x="1996" y="3022"/>
                    </a:lnTo>
                    <a:lnTo>
                      <a:pt x="2098" y="3002"/>
                    </a:lnTo>
                    <a:lnTo>
                      <a:pt x="2198" y="2982"/>
                    </a:lnTo>
                    <a:lnTo>
                      <a:pt x="2298" y="2956"/>
                    </a:lnTo>
                    <a:lnTo>
                      <a:pt x="2398" y="2926"/>
                    </a:lnTo>
                    <a:lnTo>
                      <a:pt x="2496" y="2892"/>
                    </a:lnTo>
                    <a:lnTo>
                      <a:pt x="2544" y="2874"/>
                    </a:lnTo>
                    <a:lnTo>
                      <a:pt x="2594" y="2854"/>
                    </a:lnTo>
                    <a:lnTo>
                      <a:pt x="2642" y="2834"/>
                    </a:lnTo>
                    <a:lnTo>
                      <a:pt x="2688" y="2812"/>
                    </a:lnTo>
                    <a:lnTo>
                      <a:pt x="2736" y="2788"/>
                    </a:lnTo>
                    <a:lnTo>
                      <a:pt x="2782" y="2764"/>
                    </a:lnTo>
                    <a:lnTo>
                      <a:pt x="2782" y="2764"/>
                    </a:lnTo>
                    <a:lnTo>
                      <a:pt x="2832" y="2736"/>
                    </a:lnTo>
                    <a:lnTo>
                      <a:pt x="2880" y="2708"/>
                    </a:lnTo>
                    <a:lnTo>
                      <a:pt x="2926" y="2680"/>
                    </a:lnTo>
                    <a:lnTo>
                      <a:pt x="2968" y="2652"/>
                    </a:lnTo>
                    <a:lnTo>
                      <a:pt x="3008" y="2626"/>
                    </a:lnTo>
                    <a:lnTo>
                      <a:pt x="3046" y="2598"/>
                    </a:lnTo>
                    <a:lnTo>
                      <a:pt x="3082" y="2572"/>
                    </a:lnTo>
                    <a:lnTo>
                      <a:pt x="3114" y="2544"/>
                    </a:lnTo>
                    <a:lnTo>
                      <a:pt x="3114" y="2544"/>
                    </a:lnTo>
                    <a:lnTo>
                      <a:pt x="3108" y="2478"/>
                    </a:lnTo>
                    <a:lnTo>
                      <a:pt x="3100" y="2412"/>
                    </a:lnTo>
                    <a:lnTo>
                      <a:pt x="3092" y="2346"/>
                    </a:lnTo>
                    <a:lnTo>
                      <a:pt x="3082" y="2280"/>
                    </a:lnTo>
                    <a:lnTo>
                      <a:pt x="3070" y="2216"/>
                    </a:lnTo>
                    <a:lnTo>
                      <a:pt x="3056" y="2152"/>
                    </a:lnTo>
                    <a:lnTo>
                      <a:pt x="3042" y="2088"/>
                    </a:lnTo>
                    <a:lnTo>
                      <a:pt x="3026" y="2026"/>
                    </a:lnTo>
                    <a:lnTo>
                      <a:pt x="3010" y="1964"/>
                    </a:lnTo>
                    <a:lnTo>
                      <a:pt x="2992" y="1902"/>
                    </a:lnTo>
                    <a:lnTo>
                      <a:pt x="2972" y="1840"/>
                    </a:lnTo>
                    <a:lnTo>
                      <a:pt x="2952" y="1780"/>
                    </a:lnTo>
                    <a:lnTo>
                      <a:pt x="2930" y="1720"/>
                    </a:lnTo>
                    <a:lnTo>
                      <a:pt x="2906" y="1662"/>
                    </a:lnTo>
                    <a:lnTo>
                      <a:pt x="2882" y="1602"/>
                    </a:lnTo>
                    <a:lnTo>
                      <a:pt x="2856" y="1546"/>
                    </a:lnTo>
                    <a:lnTo>
                      <a:pt x="2830" y="1488"/>
                    </a:lnTo>
                    <a:lnTo>
                      <a:pt x="2802" y="1432"/>
                    </a:lnTo>
                    <a:lnTo>
                      <a:pt x="2772" y="1376"/>
                    </a:lnTo>
                    <a:lnTo>
                      <a:pt x="2742" y="1322"/>
                    </a:lnTo>
                    <a:lnTo>
                      <a:pt x="2710" y="1268"/>
                    </a:lnTo>
                    <a:lnTo>
                      <a:pt x="2678" y="1216"/>
                    </a:lnTo>
                    <a:lnTo>
                      <a:pt x="2644" y="1164"/>
                    </a:lnTo>
                    <a:lnTo>
                      <a:pt x="2610" y="1112"/>
                    </a:lnTo>
                    <a:lnTo>
                      <a:pt x="2574" y="1062"/>
                    </a:lnTo>
                    <a:lnTo>
                      <a:pt x="2538" y="1012"/>
                    </a:lnTo>
                    <a:lnTo>
                      <a:pt x="2500" y="964"/>
                    </a:lnTo>
                    <a:lnTo>
                      <a:pt x="2462" y="918"/>
                    </a:lnTo>
                    <a:lnTo>
                      <a:pt x="2422" y="870"/>
                    </a:lnTo>
                    <a:lnTo>
                      <a:pt x="2382" y="826"/>
                    </a:lnTo>
                    <a:lnTo>
                      <a:pt x="2340" y="780"/>
                    </a:lnTo>
                    <a:lnTo>
                      <a:pt x="2298" y="738"/>
                    </a:lnTo>
                    <a:lnTo>
                      <a:pt x="2256" y="694"/>
                    </a:lnTo>
                    <a:lnTo>
                      <a:pt x="2210" y="654"/>
                    </a:lnTo>
                    <a:lnTo>
                      <a:pt x="2166" y="614"/>
                    </a:lnTo>
                    <a:lnTo>
                      <a:pt x="2120" y="574"/>
                    </a:lnTo>
                    <a:lnTo>
                      <a:pt x="2074" y="536"/>
                    </a:lnTo>
                    <a:lnTo>
                      <a:pt x="2026" y="500"/>
                    </a:lnTo>
                    <a:lnTo>
                      <a:pt x="1978" y="464"/>
                    </a:lnTo>
                    <a:lnTo>
                      <a:pt x="1928" y="428"/>
                    </a:lnTo>
                    <a:lnTo>
                      <a:pt x="1880" y="396"/>
                    </a:lnTo>
                    <a:lnTo>
                      <a:pt x="1828" y="364"/>
                    </a:lnTo>
                    <a:lnTo>
                      <a:pt x="1778" y="332"/>
                    </a:lnTo>
                    <a:lnTo>
                      <a:pt x="1726" y="302"/>
                    </a:lnTo>
                    <a:lnTo>
                      <a:pt x="1672" y="274"/>
                    </a:lnTo>
                    <a:lnTo>
                      <a:pt x="1620" y="248"/>
                    </a:lnTo>
                    <a:lnTo>
                      <a:pt x="1566" y="222"/>
                    </a:lnTo>
                    <a:lnTo>
                      <a:pt x="1510" y="196"/>
                    </a:lnTo>
                    <a:lnTo>
                      <a:pt x="1456" y="174"/>
                    </a:lnTo>
                    <a:lnTo>
                      <a:pt x="1400" y="152"/>
                    </a:lnTo>
                    <a:lnTo>
                      <a:pt x="1344" y="132"/>
                    </a:lnTo>
                    <a:lnTo>
                      <a:pt x="1286" y="112"/>
                    </a:lnTo>
                    <a:lnTo>
                      <a:pt x="1228" y="94"/>
                    </a:lnTo>
                    <a:lnTo>
                      <a:pt x="1170" y="78"/>
                    </a:lnTo>
                    <a:lnTo>
                      <a:pt x="1112" y="64"/>
                    </a:lnTo>
                    <a:lnTo>
                      <a:pt x="1052" y="50"/>
                    </a:lnTo>
                    <a:lnTo>
                      <a:pt x="994" y="38"/>
                    </a:lnTo>
                    <a:lnTo>
                      <a:pt x="934" y="28"/>
                    </a:lnTo>
                    <a:lnTo>
                      <a:pt x="872" y="20"/>
                    </a:lnTo>
                    <a:lnTo>
                      <a:pt x="812" y="12"/>
                    </a:lnTo>
                    <a:lnTo>
                      <a:pt x="750" y="8"/>
                    </a:lnTo>
                    <a:lnTo>
                      <a:pt x="688" y="2"/>
                    </a:lnTo>
                    <a:lnTo>
                      <a:pt x="626" y="0"/>
                    </a:lnTo>
                    <a:lnTo>
                      <a:pt x="564" y="0"/>
                    </a:lnTo>
                    <a:lnTo>
                      <a:pt x="564" y="0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4787" y="2516"/>
                <a:ext cx="972" cy="1376"/>
              </a:xfrm>
              <a:custGeom>
                <a:avLst/>
                <a:gdLst>
                  <a:gd name="T0" fmla="*/ 0 w 972"/>
                  <a:gd name="T1" fmla="*/ 1376 h 1376"/>
                  <a:gd name="T2" fmla="*/ 0 w 972"/>
                  <a:gd name="T3" fmla="*/ 1376 h 1376"/>
                  <a:gd name="T4" fmla="*/ 88 w 972"/>
                  <a:gd name="T5" fmla="*/ 1326 h 1376"/>
                  <a:gd name="T6" fmla="*/ 168 w 972"/>
                  <a:gd name="T7" fmla="*/ 1276 h 1376"/>
                  <a:gd name="T8" fmla="*/ 240 w 972"/>
                  <a:gd name="T9" fmla="*/ 1226 h 1376"/>
                  <a:gd name="T10" fmla="*/ 306 w 972"/>
                  <a:gd name="T11" fmla="*/ 1178 h 1376"/>
                  <a:gd name="T12" fmla="*/ 362 w 972"/>
                  <a:gd name="T13" fmla="*/ 1130 h 1376"/>
                  <a:gd name="T14" fmla="*/ 414 w 972"/>
                  <a:gd name="T15" fmla="*/ 1082 h 1376"/>
                  <a:gd name="T16" fmla="*/ 458 w 972"/>
                  <a:gd name="T17" fmla="*/ 1036 h 1376"/>
                  <a:gd name="T18" fmla="*/ 496 w 972"/>
                  <a:gd name="T19" fmla="*/ 990 h 1376"/>
                  <a:gd name="T20" fmla="*/ 528 w 972"/>
                  <a:gd name="T21" fmla="*/ 944 h 1376"/>
                  <a:gd name="T22" fmla="*/ 554 w 972"/>
                  <a:gd name="T23" fmla="*/ 900 h 1376"/>
                  <a:gd name="T24" fmla="*/ 576 w 972"/>
                  <a:gd name="T25" fmla="*/ 856 h 1376"/>
                  <a:gd name="T26" fmla="*/ 594 w 972"/>
                  <a:gd name="T27" fmla="*/ 814 h 1376"/>
                  <a:gd name="T28" fmla="*/ 606 w 972"/>
                  <a:gd name="T29" fmla="*/ 774 h 1376"/>
                  <a:gd name="T30" fmla="*/ 616 w 972"/>
                  <a:gd name="T31" fmla="*/ 734 h 1376"/>
                  <a:gd name="T32" fmla="*/ 622 w 972"/>
                  <a:gd name="T33" fmla="*/ 696 h 1376"/>
                  <a:gd name="T34" fmla="*/ 624 w 972"/>
                  <a:gd name="T35" fmla="*/ 660 h 1376"/>
                  <a:gd name="T36" fmla="*/ 622 w 972"/>
                  <a:gd name="T37" fmla="*/ 626 h 1376"/>
                  <a:gd name="T38" fmla="*/ 620 w 972"/>
                  <a:gd name="T39" fmla="*/ 592 h 1376"/>
                  <a:gd name="T40" fmla="*/ 614 w 972"/>
                  <a:gd name="T41" fmla="*/ 560 h 1376"/>
                  <a:gd name="T42" fmla="*/ 606 w 972"/>
                  <a:gd name="T43" fmla="*/ 530 h 1376"/>
                  <a:gd name="T44" fmla="*/ 598 w 972"/>
                  <a:gd name="T45" fmla="*/ 504 h 1376"/>
                  <a:gd name="T46" fmla="*/ 588 w 972"/>
                  <a:gd name="T47" fmla="*/ 478 h 1376"/>
                  <a:gd name="T48" fmla="*/ 576 w 972"/>
                  <a:gd name="T49" fmla="*/ 454 h 1376"/>
                  <a:gd name="T50" fmla="*/ 566 w 972"/>
                  <a:gd name="T51" fmla="*/ 432 h 1376"/>
                  <a:gd name="T52" fmla="*/ 544 w 972"/>
                  <a:gd name="T53" fmla="*/ 396 h 1376"/>
                  <a:gd name="T54" fmla="*/ 524 w 972"/>
                  <a:gd name="T55" fmla="*/ 368 h 1376"/>
                  <a:gd name="T56" fmla="*/ 506 w 972"/>
                  <a:gd name="T57" fmla="*/ 346 h 1376"/>
                  <a:gd name="T58" fmla="*/ 970 w 972"/>
                  <a:gd name="T59" fmla="*/ 0 h 1376"/>
                  <a:gd name="T60" fmla="*/ 970 w 972"/>
                  <a:gd name="T61" fmla="*/ 0 h 1376"/>
                  <a:gd name="T62" fmla="*/ 972 w 972"/>
                  <a:gd name="T63" fmla="*/ 38 h 1376"/>
                  <a:gd name="T64" fmla="*/ 970 w 972"/>
                  <a:gd name="T65" fmla="*/ 82 h 1376"/>
                  <a:gd name="T66" fmla="*/ 966 w 972"/>
                  <a:gd name="T67" fmla="*/ 142 h 1376"/>
                  <a:gd name="T68" fmla="*/ 956 w 972"/>
                  <a:gd name="T69" fmla="*/ 214 h 1376"/>
                  <a:gd name="T70" fmla="*/ 948 w 972"/>
                  <a:gd name="T71" fmla="*/ 254 h 1376"/>
                  <a:gd name="T72" fmla="*/ 938 w 972"/>
                  <a:gd name="T73" fmla="*/ 296 h 1376"/>
                  <a:gd name="T74" fmla="*/ 928 w 972"/>
                  <a:gd name="T75" fmla="*/ 342 h 1376"/>
                  <a:gd name="T76" fmla="*/ 914 w 972"/>
                  <a:gd name="T77" fmla="*/ 390 h 1376"/>
                  <a:gd name="T78" fmla="*/ 896 w 972"/>
                  <a:gd name="T79" fmla="*/ 438 h 1376"/>
                  <a:gd name="T80" fmla="*/ 878 w 972"/>
                  <a:gd name="T81" fmla="*/ 490 h 1376"/>
                  <a:gd name="T82" fmla="*/ 854 w 972"/>
                  <a:gd name="T83" fmla="*/ 542 h 1376"/>
                  <a:gd name="T84" fmla="*/ 828 w 972"/>
                  <a:gd name="T85" fmla="*/ 596 h 1376"/>
                  <a:gd name="T86" fmla="*/ 800 w 972"/>
                  <a:gd name="T87" fmla="*/ 652 h 1376"/>
                  <a:gd name="T88" fmla="*/ 766 w 972"/>
                  <a:gd name="T89" fmla="*/ 708 h 1376"/>
                  <a:gd name="T90" fmla="*/ 730 w 972"/>
                  <a:gd name="T91" fmla="*/ 766 h 1376"/>
                  <a:gd name="T92" fmla="*/ 688 w 972"/>
                  <a:gd name="T93" fmla="*/ 822 h 1376"/>
                  <a:gd name="T94" fmla="*/ 642 w 972"/>
                  <a:gd name="T95" fmla="*/ 880 h 1376"/>
                  <a:gd name="T96" fmla="*/ 592 w 972"/>
                  <a:gd name="T97" fmla="*/ 938 h 1376"/>
                  <a:gd name="T98" fmla="*/ 538 w 972"/>
                  <a:gd name="T99" fmla="*/ 996 h 1376"/>
                  <a:gd name="T100" fmla="*/ 478 w 972"/>
                  <a:gd name="T101" fmla="*/ 1052 h 1376"/>
                  <a:gd name="T102" fmla="*/ 412 w 972"/>
                  <a:gd name="T103" fmla="*/ 1110 h 1376"/>
                  <a:gd name="T104" fmla="*/ 342 w 972"/>
                  <a:gd name="T105" fmla="*/ 1166 h 1376"/>
                  <a:gd name="T106" fmla="*/ 266 w 972"/>
                  <a:gd name="T107" fmla="*/ 1220 h 1376"/>
                  <a:gd name="T108" fmla="*/ 184 w 972"/>
                  <a:gd name="T109" fmla="*/ 1274 h 1376"/>
                  <a:gd name="T110" fmla="*/ 94 w 972"/>
                  <a:gd name="T111" fmla="*/ 1326 h 1376"/>
                  <a:gd name="T112" fmla="*/ 0 w 972"/>
                  <a:gd name="T113" fmla="*/ 1376 h 1376"/>
                  <a:gd name="T114" fmla="*/ 0 w 972"/>
                  <a:gd name="T115" fmla="*/ 1376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2" h="1376">
                    <a:moveTo>
                      <a:pt x="0" y="1376"/>
                    </a:moveTo>
                    <a:lnTo>
                      <a:pt x="0" y="1376"/>
                    </a:lnTo>
                    <a:lnTo>
                      <a:pt x="88" y="1326"/>
                    </a:lnTo>
                    <a:lnTo>
                      <a:pt x="168" y="1276"/>
                    </a:lnTo>
                    <a:lnTo>
                      <a:pt x="240" y="1226"/>
                    </a:lnTo>
                    <a:lnTo>
                      <a:pt x="306" y="1178"/>
                    </a:lnTo>
                    <a:lnTo>
                      <a:pt x="362" y="1130"/>
                    </a:lnTo>
                    <a:lnTo>
                      <a:pt x="414" y="1082"/>
                    </a:lnTo>
                    <a:lnTo>
                      <a:pt x="458" y="1036"/>
                    </a:lnTo>
                    <a:lnTo>
                      <a:pt x="496" y="990"/>
                    </a:lnTo>
                    <a:lnTo>
                      <a:pt x="528" y="944"/>
                    </a:lnTo>
                    <a:lnTo>
                      <a:pt x="554" y="900"/>
                    </a:lnTo>
                    <a:lnTo>
                      <a:pt x="576" y="856"/>
                    </a:lnTo>
                    <a:lnTo>
                      <a:pt x="594" y="814"/>
                    </a:lnTo>
                    <a:lnTo>
                      <a:pt x="606" y="774"/>
                    </a:lnTo>
                    <a:lnTo>
                      <a:pt x="616" y="734"/>
                    </a:lnTo>
                    <a:lnTo>
                      <a:pt x="622" y="696"/>
                    </a:lnTo>
                    <a:lnTo>
                      <a:pt x="624" y="660"/>
                    </a:lnTo>
                    <a:lnTo>
                      <a:pt x="622" y="626"/>
                    </a:lnTo>
                    <a:lnTo>
                      <a:pt x="620" y="592"/>
                    </a:lnTo>
                    <a:lnTo>
                      <a:pt x="614" y="560"/>
                    </a:lnTo>
                    <a:lnTo>
                      <a:pt x="606" y="530"/>
                    </a:lnTo>
                    <a:lnTo>
                      <a:pt x="598" y="504"/>
                    </a:lnTo>
                    <a:lnTo>
                      <a:pt x="588" y="478"/>
                    </a:lnTo>
                    <a:lnTo>
                      <a:pt x="576" y="454"/>
                    </a:lnTo>
                    <a:lnTo>
                      <a:pt x="566" y="432"/>
                    </a:lnTo>
                    <a:lnTo>
                      <a:pt x="544" y="396"/>
                    </a:lnTo>
                    <a:lnTo>
                      <a:pt x="524" y="368"/>
                    </a:lnTo>
                    <a:lnTo>
                      <a:pt x="506" y="346"/>
                    </a:lnTo>
                    <a:lnTo>
                      <a:pt x="970" y="0"/>
                    </a:lnTo>
                    <a:lnTo>
                      <a:pt x="970" y="0"/>
                    </a:lnTo>
                    <a:lnTo>
                      <a:pt x="972" y="38"/>
                    </a:lnTo>
                    <a:lnTo>
                      <a:pt x="970" y="82"/>
                    </a:lnTo>
                    <a:lnTo>
                      <a:pt x="966" y="142"/>
                    </a:lnTo>
                    <a:lnTo>
                      <a:pt x="956" y="214"/>
                    </a:lnTo>
                    <a:lnTo>
                      <a:pt x="948" y="254"/>
                    </a:lnTo>
                    <a:lnTo>
                      <a:pt x="938" y="296"/>
                    </a:lnTo>
                    <a:lnTo>
                      <a:pt x="928" y="342"/>
                    </a:lnTo>
                    <a:lnTo>
                      <a:pt x="914" y="390"/>
                    </a:lnTo>
                    <a:lnTo>
                      <a:pt x="896" y="438"/>
                    </a:lnTo>
                    <a:lnTo>
                      <a:pt x="878" y="490"/>
                    </a:lnTo>
                    <a:lnTo>
                      <a:pt x="854" y="542"/>
                    </a:lnTo>
                    <a:lnTo>
                      <a:pt x="828" y="596"/>
                    </a:lnTo>
                    <a:lnTo>
                      <a:pt x="800" y="652"/>
                    </a:lnTo>
                    <a:lnTo>
                      <a:pt x="766" y="708"/>
                    </a:lnTo>
                    <a:lnTo>
                      <a:pt x="730" y="766"/>
                    </a:lnTo>
                    <a:lnTo>
                      <a:pt x="688" y="822"/>
                    </a:lnTo>
                    <a:lnTo>
                      <a:pt x="642" y="880"/>
                    </a:lnTo>
                    <a:lnTo>
                      <a:pt x="592" y="938"/>
                    </a:lnTo>
                    <a:lnTo>
                      <a:pt x="538" y="996"/>
                    </a:lnTo>
                    <a:lnTo>
                      <a:pt x="478" y="1052"/>
                    </a:lnTo>
                    <a:lnTo>
                      <a:pt x="412" y="1110"/>
                    </a:lnTo>
                    <a:lnTo>
                      <a:pt x="342" y="1166"/>
                    </a:lnTo>
                    <a:lnTo>
                      <a:pt x="266" y="1220"/>
                    </a:lnTo>
                    <a:lnTo>
                      <a:pt x="184" y="1274"/>
                    </a:lnTo>
                    <a:lnTo>
                      <a:pt x="94" y="1326"/>
                    </a:lnTo>
                    <a:lnTo>
                      <a:pt x="0" y="1376"/>
                    </a:lnTo>
                    <a:lnTo>
                      <a:pt x="0" y="137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23000"/>
                      <a:lumOff val="77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4481" y="2362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6 h 6"/>
                  <a:gd name="T4" fmla="*/ 0 w 2"/>
                  <a:gd name="T5" fmla="*/ 0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4285" y="68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4421" y="572"/>
                <a:ext cx="1" cy="1"/>
              </a:xfrm>
              <a:prstGeom prst="rect">
                <a:avLst/>
              </a:pr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3971" y="12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16"/>
            <p:cNvSpPr txBox="1"/>
            <p:nvPr/>
          </p:nvSpPr>
          <p:spPr>
            <a:xfrm rot="21302644">
              <a:off x="1790497" y="1741678"/>
              <a:ext cx="2173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Où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sont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mes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données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?</a:t>
              </a:r>
              <a:endParaRPr lang="en-US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9"/>
          <p:cNvGrpSpPr/>
          <p:nvPr/>
        </p:nvGrpSpPr>
        <p:grpSpPr>
          <a:xfrm rot="20331986">
            <a:off x="6487742" y="2631541"/>
            <a:ext cx="2880363" cy="3055977"/>
            <a:chOff x="1234437" y="669808"/>
            <a:chExt cx="2880363" cy="3055977"/>
          </a:xfrm>
        </p:grpSpPr>
        <p:grpSp>
          <p:nvGrpSpPr>
            <p:cNvPr id="29" name="Group 4"/>
            <p:cNvGrpSpPr>
              <a:grpSpLocks noChangeAspect="1"/>
            </p:cNvGrpSpPr>
            <p:nvPr/>
          </p:nvGrpSpPr>
          <p:grpSpPr bwMode="auto">
            <a:xfrm>
              <a:off x="1234437" y="669808"/>
              <a:ext cx="2880363" cy="3055977"/>
              <a:chOff x="1921" y="124"/>
              <a:chExt cx="3838" cy="4072"/>
            </a:xfrm>
            <a:effectLst>
              <a:outerShdw blurRad="190500" dist="165100" dir="3600000" algn="tl" rotWithShape="0">
                <a:prstClr val="black">
                  <a:alpha val="31000"/>
                </a:prstClr>
              </a:outerShdw>
            </a:effectLst>
          </p:grpSpPr>
          <p:sp>
            <p:nvSpPr>
              <p:cNvPr id="3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21" y="124"/>
                <a:ext cx="3838" cy="4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1921" y="500"/>
                <a:ext cx="3836" cy="3172"/>
              </a:xfrm>
              <a:custGeom>
                <a:avLst/>
                <a:gdLst>
                  <a:gd name="T0" fmla="*/ 3370 w 3836"/>
                  <a:gd name="T1" fmla="*/ 0 h 3172"/>
                  <a:gd name="T2" fmla="*/ 2928 w 3836"/>
                  <a:gd name="T3" fmla="*/ 38 h 3172"/>
                  <a:gd name="T4" fmla="*/ 2150 w 3836"/>
                  <a:gd name="T5" fmla="*/ 90 h 3172"/>
                  <a:gd name="T6" fmla="*/ 1502 w 3836"/>
                  <a:gd name="T7" fmla="*/ 122 h 3172"/>
                  <a:gd name="T8" fmla="*/ 982 w 3836"/>
                  <a:gd name="T9" fmla="*/ 136 h 3172"/>
                  <a:gd name="T10" fmla="*/ 580 w 3836"/>
                  <a:gd name="T11" fmla="*/ 138 h 3172"/>
                  <a:gd name="T12" fmla="*/ 288 w 3836"/>
                  <a:gd name="T13" fmla="*/ 132 h 3172"/>
                  <a:gd name="T14" fmla="*/ 44 w 3836"/>
                  <a:gd name="T15" fmla="*/ 120 h 3172"/>
                  <a:gd name="T16" fmla="*/ 84 w 3836"/>
                  <a:gd name="T17" fmla="*/ 696 h 3172"/>
                  <a:gd name="T18" fmla="*/ 152 w 3836"/>
                  <a:gd name="T19" fmla="*/ 680 h 3172"/>
                  <a:gd name="T20" fmla="*/ 292 w 3836"/>
                  <a:gd name="T21" fmla="*/ 656 h 3172"/>
                  <a:gd name="T22" fmla="*/ 432 w 3836"/>
                  <a:gd name="T23" fmla="*/ 638 h 3172"/>
                  <a:gd name="T24" fmla="*/ 576 w 3836"/>
                  <a:gd name="T25" fmla="*/ 628 h 3172"/>
                  <a:gd name="T26" fmla="*/ 648 w 3836"/>
                  <a:gd name="T27" fmla="*/ 628 h 3172"/>
                  <a:gd name="T28" fmla="*/ 772 w 3836"/>
                  <a:gd name="T29" fmla="*/ 630 h 3172"/>
                  <a:gd name="T30" fmla="*/ 896 w 3836"/>
                  <a:gd name="T31" fmla="*/ 640 h 3172"/>
                  <a:gd name="T32" fmla="*/ 1018 w 3836"/>
                  <a:gd name="T33" fmla="*/ 656 h 3172"/>
                  <a:gd name="T34" fmla="*/ 1136 w 3836"/>
                  <a:gd name="T35" fmla="*/ 678 h 3172"/>
                  <a:gd name="T36" fmla="*/ 1254 w 3836"/>
                  <a:gd name="T37" fmla="*/ 706 h 3172"/>
                  <a:gd name="T38" fmla="*/ 1370 w 3836"/>
                  <a:gd name="T39" fmla="*/ 740 h 3172"/>
                  <a:gd name="T40" fmla="*/ 1484 w 3836"/>
                  <a:gd name="T41" fmla="*/ 780 h 3172"/>
                  <a:gd name="T42" fmla="*/ 1594 w 3836"/>
                  <a:gd name="T43" fmla="*/ 824 h 3172"/>
                  <a:gd name="T44" fmla="*/ 1704 w 3836"/>
                  <a:gd name="T45" fmla="*/ 876 h 3172"/>
                  <a:gd name="T46" fmla="*/ 1810 w 3836"/>
                  <a:gd name="T47" fmla="*/ 930 h 3172"/>
                  <a:gd name="T48" fmla="*/ 1912 w 3836"/>
                  <a:gd name="T49" fmla="*/ 992 h 3172"/>
                  <a:gd name="T50" fmla="*/ 2012 w 3836"/>
                  <a:gd name="T51" fmla="*/ 1056 h 3172"/>
                  <a:gd name="T52" fmla="*/ 2110 w 3836"/>
                  <a:gd name="T53" fmla="*/ 1128 h 3172"/>
                  <a:gd name="T54" fmla="*/ 2204 w 3836"/>
                  <a:gd name="T55" fmla="*/ 1202 h 3172"/>
                  <a:gd name="T56" fmla="*/ 2294 w 3836"/>
                  <a:gd name="T57" fmla="*/ 1282 h 3172"/>
                  <a:gd name="T58" fmla="*/ 2382 w 3836"/>
                  <a:gd name="T59" fmla="*/ 1366 h 3172"/>
                  <a:gd name="T60" fmla="*/ 2466 w 3836"/>
                  <a:gd name="T61" fmla="*/ 1454 h 3172"/>
                  <a:gd name="T62" fmla="*/ 2546 w 3836"/>
                  <a:gd name="T63" fmla="*/ 1546 h 3172"/>
                  <a:gd name="T64" fmla="*/ 2622 w 3836"/>
                  <a:gd name="T65" fmla="*/ 1640 h 3172"/>
                  <a:gd name="T66" fmla="*/ 2694 w 3836"/>
                  <a:gd name="T67" fmla="*/ 1740 h 3172"/>
                  <a:gd name="T68" fmla="*/ 2762 w 3836"/>
                  <a:gd name="T69" fmla="*/ 1844 h 3172"/>
                  <a:gd name="T70" fmla="*/ 2826 w 3836"/>
                  <a:gd name="T71" fmla="*/ 1950 h 3172"/>
                  <a:gd name="T72" fmla="*/ 2886 w 3836"/>
                  <a:gd name="T73" fmla="*/ 2060 h 3172"/>
                  <a:gd name="T74" fmla="*/ 2940 w 3836"/>
                  <a:gd name="T75" fmla="*/ 2174 h 3172"/>
                  <a:gd name="T76" fmla="*/ 2990 w 3836"/>
                  <a:gd name="T77" fmla="*/ 2290 h 3172"/>
                  <a:gd name="T78" fmla="*/ 3036 w 3836"/>
                  <a:gd name="T79" fmla="*/ 2408 h 3172"/>
                  <a:gd name="T80" fmla="*/ 3076 w 3836"/>
                  <a:gd name="T81" fmla="*/ 2530 h 3172"/>
                  <a:gd name="T82" fmla="*/ 3110 w 3836"/>
                  <a:gd name="T83" fmla="*/ 2654 h 3172"/>
                  <a:gd name="T84" fmla="*/ 3140 w 3836"/>
                  <a:gd name="T85" fmla="*/ 2780 h 3172"/>
                  <a:gd name="T86" fmla="*/ 3166 w 3836"/>
                  <a:gd name="T87" fmla="*/ 2908 h 3172"/>
                  <a:gd name="T88" fmla="*/ 3184 w 3836"/>
                  <a:gd name="T89" fmla="*/ 3040 h 3172"/>
                  <a:gd name="T90" fmla="*/ 3198 w 3836"/>
                  <a:gd name="T91" fmla="*/ 3172 h 3172"/>
                  <a:gd name="T92" fmla="*/ 3246 w 3836"/>
                  <a:gd name="T93" fmla="*/ 3130 h 3172"/>
                  <a:gd name="T94" fmla="*/ 3326 w 3836"/>
                  <a:gd name="T95" fmla="*/ 3050 h 3172"/>
                  <a:gd name="T96" fmla="*/ 3386 w 3836"/>
                  <a:gd name="T97" fmla="*/ 2970 h 3172"/>
                  <a:gd name="T98" fmla="*/ 3432 w 3836"/>
                  <a:gd name="T99" fmla="*/ 2896 h 3172"/>
                  <a:gd name="T100" fmla="*/ 3462 w 3836"/>
                  <a:gd name="T101" fmla="*/ 2822 h 3172"/>
                  <a:gd name="T102" fmla="*/ 3482 w 3836"/>
                  <a:gd name="T103" fmla="*/ 2754 h 3172"/>
                  <a:gd name="T104" fmla="*/ 3488 w 3836"/>
                  <a:gd name="T105" fmla="*/ 2690 h 3172"/>
                  <a:gd name="T106" fmla="*/ 3488 w 3836"/>
                  <a:gd name="T107" fmla="*/ 2630 h 3172"/>
                  <a:gd name="T108" fmla="*/ 3480 w 3836"/>
                  <a:gd name="T109" fmla="*/ 2574 h 3172"/>
                  <a:gd name="T110" fmla="*/ 3466 w 3836"/>
                  <a:gd name="T111" fmla="*/ 2524 h 3172"/>
                  <a:gd name="T112" fmla="*/ 3438 w 3836"/>
                  <a:gd name="T113" fmla="*/ 2460 h 3172"/>
                  <a:gd name="T114" fmla="*/ 3402 w 3836"/>
                  <a:gd name="T115" fmla="*/ 2400 h 3172"/>
                  <a:gd name="T116" fmla="*/ 3372 w 3836"/>
                  <a:gd name="T117" fmla="*/ 2362 h 3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6" h="3172">
                    <a:moveTo>
                      <a:pt x="3836" y="2016"/>
                    </a:moveTo>
                    <a:lnTo>
                      <a:pt x="3370" y="0"/>
                    </a:lnTo>
                    <a:lnTo>
                      <a:pt x="3370" y="0"/>
                    </a:lnTo>
                    <a:lnTo>
                      <a:pt x="2928" y="38"/>
                    </a:lnTo>
                    <a:lnTo>
                      <a:pt x="2522" y="66"/>
                    </a:lnTo>
                    <a:lnTo>
                      <a:pt x="2150" y="90"/>
                    </a:lnTo>
                    <a:lnTo>
                      <a:pt x="1810" y="108"/>
                    </a:lnTo>
                    <a:lnTo>
                      <a:pt x="1502" y="122"/>
                    </a:lnTo>
                    <a:lnTo>
                      <a:pt x="1226" y="130"/>
                    </a:lnTo>
                    <a:lnTo>
                      <a:pt x="982" y="136"/>
                    </a:lnTo>
                    <a:lnTo>
                      <a:pt x="766" y="138"/>
                    </a:lnTo>
                    <a:lnTo>
                      <a:pt x="580" y="138"/>
                    </a:lnTo>
                    <a:lnTo>
                      <a:pt x="420" y="136"/>
                    </a:lnTo>
                    <a:lnTo>
                      <a:pt x="288" y="132"/>
                    </a:lnTo>
                    <a:lnTo>
                      <a:pt x="182" y="128"/>
                    </a:lnTo>
                    <a:lnTo>
                      <a:pt x="44" y="120"/>
                    </a:lnTo>
                    <a:lnTo>
                      <a:pt x="0" y="116"/>
                    </a:lnTo>
                    <a:lnTo>
                      <a:pt x="84" y="696"/>
                    </a:lnTo>
                    <a:lnTo>
                      <a:pt x="84" y="696"/>
                    </a:lnTo>
                    <a:lnTo>
                      <a:pt x="152" y="680"/>
                    </a:lnTo>
                    <a:lnTo>
                      <a:pt x="222" y="666"/>
                    </a:lnTo>
                    <a:lnTo>
                      <a:pt x="292" y="656"/>
                    </a:lnTo>
                    <a:lnTo>
                      <a:pt x="362" y="646"/>
                    </a:lnTo>
                    <a:lnTo>
                      <a:pt x="432" y="638"/>
                    </a:lnTo>
                    <a:lnTo>
                      <a:pt x="504" y="632"/>
                    </a:lnTo>
                    <a:lnTo>
                      <a:pt x="576" y="628"/>
                    </a:lnTo>
                    <a:lnTo>
                      <a:pt x="648" y="628"/>
                    </a:lnTo>
                    <a:lnTo>
                      <a:pt x="648" y="628"/>
                    </a:lnTo>
                    <a:lnTo>
                      <a:pt x="710" y="628"/>
                    </a:lnTo>
                    <a:lnTo>
                      <a:pt x="772" y="630"/>
                    </a:lnTo>
                    <a:lnTo>
                      <a:pt x="834" y="636"/>
                    </a:lnTo>
                    <a:lnTo>
                      <a:pt x="896" y="640"/>
                    </a:lnTo>
                    <a:lnTo>
                      <a:pt x="956" y="648"/>
                    </a:lnTo>
                    <a:lnTo>
                      <a:pt x="1018" y="656"/>
                    </a:lnTo>
                    <a:lnTo>
                      <a:pt x="1078" y="666"/>
                    </a:lnTo>
                    <a:lnTo>
                      <a:pt x="1136" y="678"/>
                    </a:lnTo>
                    <a:lnTo>
                      <a:pt x="1196" y="692"/>
                    </a:lnTo>
                    <a:lnTo>
                      <a:pt x="1254" y="706"/>
                    </a:lnTo>
                    <a:lnTo>
                      <a:pt x="1312" y="722"/>
                    </a:lnTo>
                    <a:lnTo>
                      <a:pt x="1370" y="740"/>
                    </a:lnTo>
                    <a:lnTo>
                      <a:pt x="1428" y="760"/>
                    </a:lnTo>
                    <a:lnTo>
                      <a:pt x="1484" y="780"/>
                    </a:lnTo>
                    <a:lnTo>
                      <a:pt x="1540" y="802"/>
                    </a:lnTo>
                    <a:lnTo>
                      <a:pt x="1594" y="824"/>
                    </a:lnTo>
                    <a:lnTo>
                      <a:pt x="1650" y="850"/>
                    </a:lnTo>
                    <a:lnTo>
                      <a:pt x="1704" y="876"/>
                    </a:lnTo>
                    <a:lnTo>
                      <a:pt x="1756" y="902"/>
                    </a:lnTo>
                    <a:lnTo>
                      <a:pt x="1810" y="930"/>
                    </a:lnTo>
                    <a:lnTo>
                      <a:pt x="1862" y="960"/>
                    </a:lnTo>
                    <a:lnTo>
                      <a:pt x="1912" y="992"/>
                    </a:lnTo>
                    <a:lnTo>
                      <a:pt x="1964" y="1024"/>
                    </a:lnTo>
                    <a:lnTo>
                      <a:pt x="2012" y="1056"/>
                    </a:lnTo>
                    <a:lnTo>
                      <a:pt x="2062" y="1092"/>
                    </a:lnTo>
                    <a:lnTo>
                      <a:pt x="2110" y="1128"/>
                    </a:lnTo>
                    <a:lnTo>
                      <a:pt x="2158" y="1164"/>
                    </a:lnTo>
                    <a:lnTo>
                      <a:pt x="2204" y="1202"/>
                    </a:lnTo>
                    <a:lnTo>
                      <a:pt x="2250" y="1242"/>
                    </a:lnTo>
                    <a:lnTo>
                      <a:pt x="2294" y="1282"/>
                    </a:lnTo>
                    <a:lnTo>
                      <a:pt x="2340" y="1322"/>
                    </a:lnTo>
                    <a:lnTo>
                      <a:pt x="2382" y="1366"/>
                    </a:lnTo>
                    <a:lnTo>
                      <a:pt x="2424" y="1408"/>
                    </a:lnTo>
                    <a:lnTo>
                      <a:pt x="2466" y="1454"/>
                    </a:lnTo>
                    <a:lnTo>
                      <a:pt x="2506" y="1498"/>
                    </a:lnTo>
                    <a:lnTo>
                      <a:pt x="2546" y="1546"/>
                    </a:lnTo>
                    <a:lnTo>
                      <a:pt x="2584" y="1592"/>
                    </a:lnTo>
                    <a:lnTo>
                      <a:pt x="2622" y="1640"/>
                    </a:lnTo>
                    <a:lnTo>
                      <a:pt x="2658" y="1690"/>
                    </a:lnTo>
                    <a:lnTo>
                      <a:pt x="2694" y="1740"/>
                    </a:lnTo>
                    <a:lnTo>
                      <a:pt x="2728" y="1792"/>
                    </a:lnTo>
                    <a:lnTo>
                      <a:pt x="2762" y="1844"/>
                    </a:lnTo>
                    <a:lnTo>
                      <a:pt x="2794" y="1896"/>
                    </a:lnTo>
                    <a:lnTo>
                      <a:pt x="2826" y="1950"/>
                    </a:lnTo>
                    <a:lnTo>
                      <a:pt x="2856" y="2004"/>
                    </a:lnTo>
                    <a:lnTo>
                      <a:pt x="2886" y="2060"/>
                    </a:lnTo>
                    <a:lnTo>
                      <a:pt x="2914" y="2116"/>
                    </a:lnTo>
                    <a:lnTo>
                      <a:pt x="2940" y="2174"/>
                    </a:lnTo>
                    <a:lnTo>
                      <a:pt x="2966" y="2230"/>
                    </a:lnTo>
                    <a:lnTo>
                      <a:pt x="2990" y="2290"/>
                    </a:lnTo>
                    <a:lnTo>
                      <a:pt x="3014" y="2348"/>
                    </a:lnTo>
                    <a:lnTo>
                      <a:pt x="3036" y="2408"/>
                    </a:lnTo>
                    <a:lnTo>
                      <a:pt x="3056" y="2468"/>
                    </a:lnTo>
                    <a:lnTo>
                      <a:pt x="3076" y="2530"/>
                    </a:lnTo>
                    <a:lnTo>
                      <a:pt x="3094" y="2592"/>
                    </a:lnTo>
                    <a:lnTo>
                      <a:pt x="3110" y="2654"/>
                    </a:lnTo>
                    <a:lnTo>
                      <a:pt x="3126" y="2716"/>
                    </a:lnTo>
                    <a:lnTo>
                      <a:pt x="3140" y="2780"/>
                    </a:lnTo>
                    <a:lnTo>
                      <a:pt x="3154" y="2844"/>
                    </a:lnTo>
                    <a:lnTo>
                      <a:pt x="3166" y="2908"/>
                    </a:lnTo>
                    <a:lnTo>
                      <a:pt x="3176" y="2974"/>
                    </a:lnTo>
                    <a:lnTo>
                      <a:pt x="3184" y="3040"/>
                    </a:lnTo>
                    <a:lnTo>
                      <a:pt x="3192" y="3106"/>
                    </a:lnTo>
                    <a:lnTo>
                      <a:pt x="3198" y="3172"/>
                    </a:lnTo>
                    <a:lnTo>
                      <a:pt x="3198" y="3172"/>
                    </a:lnTo>
                    <a:lnTo>
                      <a:pt x="3246" y="3130"/>
                    </a:lnTo>
                    <a:lnTo>
                      <a:pt x="3288" y="3090"/>
                    </a:lnTo>
                    <a:lnTo>
                      <a:pt x="3326" y="3050"/>
                    </a:lnTo>
                    <a:lnTo>
                      <a:pt x="3358" y="3010"/>
                    </a:lnTo>
                    <a:lnTo>
                      <a:pt x="3386" y="2970"/>
                    </a:lnTo>
                    <a:lnTo>
                      <a:pt x="3412" y="2932"/>
                    </a:lnTo>
                    <a:lnTo>
                      <a:pt x="3432" y="2896"/>
                    </a:lnTo>
                    <a:lnTo>
                      <a:pt x="3450" y="2858"/>
                    </a:lnTo>
                    <a:lnTo>
                      <a:pt x="3462" y="2822"/>
                    </a:lnTo>
                    <a:lnTo>
                      <a:pt x="3474" y="2788"/>
                    </a:lnTo>
                    <a:lnTo>
                      <a:pt x="3482" y="2754"/>
                    </a:lnTo>
                    <a:lnTo>
                      <a:pt x="3486" y="2720"/>
                    </a:lnTo>
                    <a:lnTo>
                      <a:pt x="3488" y="2690"/>
                    </a:lnTo>
                    <a:lnTo>
                      <a:pt x="3490" y="2658"/>
                    </a:lnTo>
                    <a:lnTo>
                      <a:pt x="3488" y="2630"/>
                    </a:lnTo>
                    <a:lnTo>
                      <a:pt x="3484" y="2600"/>
                    </a:lnTo>
                    <a:lnTo>
                      <a:pt x="3480" y="2574"/>
                    </a:lnTo>
                    <a:lnTo>
                      <a:pt x="3472" y="2548"/>
                    </a:lnTo>
                    <a:lnTo>
                      <a:pt x="3466" y="2524"/>
                    </a:lnTo>
                    <a:lnTo>
                      <a:pt x="3456" y="2502"/>
                    </a:lnTo>
                    <a:lnTo>
                      <a:pt x="3438" y="2460"/>
                    </a:lnTo>
                    <a:lnTo>
                      <a:pt x="3420" y="2426"/>
                    </a:lnTo>
                    <a:lnTo>
                      <a:pt x="3402" y="2400"/>
                    </a:lnTo>
                    <a:lnTo>
                      <a:pt x="3386" y="2378"/>
                    </a:lnTo>
                    <a:lnTo>
                      <a:pt x="3372" y="2362"/>
                    </a:lnTo>
                    <a:lnTo>
                      <a:pt x="3836" y="2016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2007" y="1113"/>
                <a:ext cx="3114" cy="3068"/>
              </a:xfrm>
              <a:custGeom>
                <a:avLst/>
                <a:gdLst>
                  <a:gd name="T0" fmla="*/ 564 w 3114"/>
                  <a:gd name="T1" fmla="*/ 0 h 3068"/>
                  <a:gd name="T2" fmla="*/ 420 w 3114"/>
                  <a:gd name="T3" fmla="*/ 4 h 3068"/>
                  <a:gd name="T4" fmla="*/ 278 w 3114"/>
                  <a:gd name="T5" fmla="*/ 18 h 3068"/>
                  <a:gd name="T6" fmla="*/ 138 w 3114"/>
                  <a:gd name="T7" fmla="*/ 38 h 3068"/>
                  <a:gd name="T8" fmla="*/ 0 w 3114"/>
                  <a:gd name="T9" fmla="*/ 68 h 3068"/>
                  <a:gd name="T10" fmla="*/ 420 w 3114"/>
                  <a:gd name="T11" fmla="*/ 2964 h 3068"/>
                  <a:gd name="T12" fmla="*/ 554 w 3114"/>
                  <a:gd name="T13" fmla="*/ 2990 h 3068"/>
                  <a:gd name="T14" fmla="*/ 770 w 3114"/>
                  <a:gd name="T15" fmla="*/ 3026 h 3068"/>
                  <a:gd name="T16" fmla="*/ 982 w 3114"/>
                  <a:gd name="T17" fmla="*/ 3048 h 3068"/>
                  <a:gd name="T18" fmla="*/ 1144 w 3114"/>
                  <a:gd name="T19" fmla="*/ 3060 h 3068"/>
                  <a:gd name="T20" fmla="*/ 1320 w 3114"/>
                  <a:gd name="T21" fmla="*/ 3066 h 3068"/>
                  <a:gd name="T22" fmla="*/ 1506 w 3114"/>
                  <a:gd name="T23" fmla="*/ 3066 h 3068"/>
                  <a:gd name="T24" fmla="*/ 1698 w 3114"/>
                  <a:gd name="T25" fmla="*/ 3056 h 3068"/>
                  <a:gd name="T26" fmla="*/ 1896 w 3114"/>
                  <a:gd name="T27" fmla="*/ 3036 h 3068"/>
                  <a:gd name="T28" fmla="*/ 2098 w 3114"/>
                  <a:gd name="T29" fmla="*/ 3002 h 3068"/>
                  <a:gd name="T30" fmla="*/ 2298 w 3114"/>
                  <a:gd name="T31" fmla="*/ 2956 h 3068"/>
                  <a:gd name="T32" fmla="*/ 2496 w 3114"/>
                  <a:gd name="T33" fmla="*/ 2892 h 3068"/>
                  <a:gd name="T34" fmla="*/ 2594 w 3114"/>
                  <a:gd name="T35" fmla="*/ 2854 h 3068"/>
                  <a:gd name="T36" fmla="*/ 2688 w 3114"/>
                  <a:gd name="T37" fmla="*/ 2812 h 3068"/>
                  <a:gd name="T38" fmla="*/ 2782 w 3114"/>
                  <a:gd name="T39" fmla="*/ 2764 h 3068"/>
                  <a:gd name="T40" fmla="*/ 2832 w 3114"/>
                  <a:gd name="T41" fmla="*/ 2736 h 3068"/>
                  <a:gd name="T42" fmla="*/ 2926 w 3114"/>
                  <a:gd name="T43" fmla="*/ 2680 h 3068"/>
                  <a:gd name="T44" fmla="*/ 3008 w 3114"/>
                  <a:gd name="T45" fmla="*/ 2626 h 3068"/>
                  <a:gd name="T46" fmla="*/ 3082 w 3114"/>
                  <a:gd name="T47" fmla="*/ 2572 h 3068"/>
                  <a:gd name="T48" fmla="*/ 3114 w 3114"/>
                  <a:gd name="T49" fmla="*/ 2544 h 3068"/>
                  <a:gd name="T50" fmla="*/ 3100 w 3114"/>
                  <a:gd name="T51" fmla="*/ 2412 h 3068"/>
                  <a:gd name="T52" fmla="*/ 3082 w 3114"/>
                  <a:gd name="T53" fmla="*/ 2280 h 3068"/>
                  <a:gd name="T54" fmla="*/ 3056 w 3114"/>
                  <a:gd name="T55" fmla="*/ 2152 h 3068"/>
                  <a:gd name="T56" fmla="*/ 3026 w 3114"/>
                  <a:gd name="T57" fmla="*/ 2026 h 3068"/>
                  <a:gd name="T58" fmla="*/ 2992 w 3114"/>
                  <a:gd name="T59" fmla="*/ 1902 h 3068"/>
                  <a:gd name="T60" fmla="*/ 2952 w 3114"/>
                  <a:gd name="T61" fmla="*/ 1780 h 3068"/>
                  <a:gd name="T62" fmla="*/ 2906 w 3114"/>
                  <a:gd name="T63" fmla="*/ 1662 h 3068"/>
                  <a:gd name="T64" fmla="*/ 2856 w 3114"/>
                  <a:gd name="T65" fmla="*/ 1546 h 3068"/>
                  <a:gd name="T66" fmla="*/ 2802 w 3114"/>
                  <a:gd name="T67" fmla="*/ 1432 h 3068"/>
                  <a:gd name="T68" fmla="*/ 2742 w 3114"/>
                  <a:gd name="T69" fmla="*/ 1322 h 3068"/>
                  <a:gd name="T70" fmla="*/ 2678 w 3114"/>
                  <a:gd name="T71" fmla="*/ 1216 h 3068"/>
                  <a:gd name="T72" fmla="*/ 2610 w 3114"/>
                  <a:gd name="T73" fmla="*/ 1112 h 3068"/>
                  <a:gd name="T74" fmla="*/ 2538 w 3114"/>
                  <a:gd name="T75" fmla="*/ 1012 h 3068"/>
                  <a:gd name="T76" fmla="*/ 2462 w 3114"/>
                  <a:gd name="T77" fmla="*/ 918 h 3068"/>
                  <a:gd name="T78" fmla="*/ 2382 w 3114"/>
                  <a:gd name="T79" fmla="*/ 826 h 3068"/>
                  <a:gd name="T80" fmla="*/ 2298 w 3114"/>
                  <a:gd name="T81" fmla="*/ 738 h 3068"/>
                  <a:gd name="T82" fmla="*/ 2210 w 3114"/>
                  <a:gd name="T83" fmla="*/ 654 h 3068"/>
                  <a:gd name="T84" fmla="*/ 2120 w 3114"/>
                  <a:gd name="T85" fmla="*/ 574 h 3068"/>
                  <a:gd name="T86" fmla="*/ 2026 w 3114"/>
                  <a:gd name="T87" fmla="*/ 500 h 3068"/>
                  <a:gd name="T88" fmla="*/ 1928 w 3114"/>
                  <a:gd name="T89" fmla="*/ 428 h 3068"/>
                  <a:gd name="T90" fmla="*/ 1828 w 3114"/>
                  <a:gd name="T91" fmla="*/ 364 h 3068"/>
                  <a:gd name="T92" fmla="*/ 1726 w 3114"/>
                  <a:gd name="T93" fmla="*/ 302 h 3068"/>
                  <a:gd name="T94" fmla="*/ 1620 w 3114"/>
                  <a:gd name="T95" fmla="*/ 248 h 3068"/>
                  <a:gd name="T96" fmla="*/ 1510 w 3114"/>
                  <a:gd name="T97" fmla="*/ 196 h 3068"/>
                  <a:gd name="T98" fmla="*/ 1400 w 3114"/>
                  <a:gd name="T99" fmla="*/ 152 h 3068"/>
                  <a:gd name="T100" fmla="*/ 1286 w 3114"/>
                  <a:gd name="T101" fmla="*/ 112 h 3068"/>
                  <a:gd name="T102" fmla="*/ 1170 w 3114"/>
                  <a:gd name="T103" fmla="*/ 78 h 3068"/>
                  <a:gd name="T104" fmla="*/ 1052 w 3114"/>
                  <a:gd name="T105" fmla="*/ 50 h 3068"/>
                  <a:gd name="T106" fmla="*/ 934 w 3114"/>
                  <a:gd name="T107" fmla="*/ 28 h 3068"/>
                  <a:gd name="T108" fmla="*/ 812 w 3114"/>
                  <a:gd name="T109" fmla="*/ 12 h 3068"/>
                  <a:gd name="T110" fmla="*/ 688 w 3114"/>
                  <a:gd name="T111" fmla="*/ 2 h 3068"/>
                  <a:gd name="T112" fmla="*/ 564 w 3114"/>
                  <a:gd name="T113" fmla="*/ 0 h 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14" h="3068">
                    <a:moveTo>
                      <a:pt x="564" y="0"/>
                    </a:moveTo>
                    <a:lnTo>
                      <a:pt x="564" y="0"/>
                    </a:lnTo>
                    <a:lnTo>
                      <a:pt x="492" y="0"/>
                    </a:lnTo>
                    <a:lnTo>
                      <a:pt x="420" y="4"/>
                    </a:lnTo>
                    <a:lnTo>
                      <a:pt x="348" y="10"/>
                    </a:lnTo>
                    <a:lnTo>
                      <a:pt x="278" y="18"/>
                    </a:lnTo>
                    <a:lnTo>
                      <a:pt x="208" y="28"/>
                    </a:lnTo>
                    <a:lnTo>
                      <a:pt x="138" y="38"/>
                    </a:lnTo>
                    <a:lnTo>
                      <a:pt x="68" y="52"/>
                    </a:lnTo>
                    <a:lnTo>
                      <a:pt x="0" y="68"/>
                    </a:lnTo>
                    <a:lnTo>
                      <a:pt x="420" y="2964"/>
                    </a:lnTo>
                    <a:lnTo>
                      <a:pt x="420" y="2964"/>
                    </a:lnTo>
                    <a:lnTo>
                      <a:pt x="482" y="2976"/>
                    </a:lnTo>
                    <a:lnTo>
                      <a:pt x="554" y="2990"/>
                    </a:lnTo>
                    <a:lnTo>
                      <a:pt x="650" y="3008"/>
                    </a:lnTo>
                    <a:lnTo>
                      <a:pt x="770" y="3026"/>
                    </a:lnTo>
                    <a:lnTo>
                      <a:pt x="908" y="3042"/>
                    </a:lnTo>
                    <a:lnTo>
                      <a:pt x="982" y="3048"/>
                    </a:lnTo>
                    <a:lnTo>
                      <a:pt x="1062" y="3056"/>
                    </a:lnTo>
                    <a:lnTo>
                      <a:pt x="1144" y="3060"/>
                    </a:lnTo>
                    <a:lnTo>
                      <a:pt x="1232" y="3064"/>
                    </a:lnTo>
                    <a:lnTo>
                      <a:pt x="1320" y="3066"/>
                    </a:lnTo>
                    <a:lnTo>
                      <a:pt x="1412" y="3068"/>
                    </a:lnTo>
                    <a:lnTo>
                      <a:pt x="1506" y="3066"/>
                    </a:lnTo>
                    <a:lnTo>
                      <a:pt x="1602" y="3062"/>
                    </a:lnTo>
                    <a:lnTo>
                      <a:pt x="1698" y="3056"/>
                    </a:lnTo>
                    <a:lnTo>
                      <a:pt x="1798" y="3048"/>
                    </a:lnTo>
                    <a:lnTo>
                      <a:pt x="1896" y="3036"/>
                    </a:lnTo>
                    <a:lnTo>
                      <a:pt x="1996" y="3022"/>
                    </a:lnTo>
                    <a:lnTo>
                      <a:pt x="2098" y="3002"/>
                    </a:lnTo>
                    <a:lnTo>
                      <a:pt x="2198" y="2982"/>
                    </a:lnTo>
                    <a:lnTo>
                      <a:pt x="2298" y="2956"/>
                    </a:lnTo>
                    <a:lnTo>
                      <a:pt x="2398" y="2926"/>
                    </a:lnTo>
                    <a:lnTo>
                      <a:pt x="2496" y="2892"/>
                    </a:lnTo>
                    <a:lnTo>
                      <a:pt x="2544" y="2874"/>
                    </a:lnTo>
                    <a:lnTo>
                      <a:pt x="2594" y="2854"/>
                    </a:lnTo>
                    <a:lnTo>
                      <a:pt x="2642" y="2834"/>
                    </a:lnTo>
                    <a:lnTo>
                      <a:pt x="2688" y="2812"/>
                    </a:lnTo>
                    <a:lnTo>
                      <a:pt x="2736" y="2788"/>
                    </a:lnTo>
                    <a:lnTo>
                      <a:pt x="2782" y="2764"/>
                    </a:lnTo>
                    <a:lnTo>
                      <a:pt x="2782" y="2764"/>
                    </a:lnTo>
                    <a:lnTo>
                      <a:pt x="2832" y="2736"/>
                    </a:lnTo>
                    <a:lnTo>
                      <a:pt x="2880" y="2708"/>
                    </a:lnTo>
                    <a:lnTo>
                      <a:pt x="2926" y="2680"/>
                    </a:lnTo>
                    <a:lnTo>
                      <a:pt x="2968" y="2652"/>
                    </a:lnTo>
                    <a:lnTo>
                      <a:pt x="3008" y="2626"/>
                    </a:lnTo>
                    <a:lnTo>
                      <a:pt x="3046" y="2598"/>
                    </a:lnTo>
                    <a:lnTo>
                      <a:pt x="3082" y="2572"/>
                    </a:lnTo>
                    <a:lnTo>
                      <a:pt x="3114" y="2544"/>
                    </a:lnTo>
                    <a:lnTo>
                      <a:pt x="3114" y="2544"/>
                    </a:lnTo>
                    <a:lnTo>
                      <a:pt x="3108" y="2478"/>
                    </a:lnTo>
                    <a:lnTo>
                      <a:pt x="3100" y="2412"/>
                    </a:lnTo>
                    <a:lnTo>
                      <a:pt x="3092" y="2346"/>
                    </a:lnTo>
                    <a:lnTo>
                      <a:pt x="3082" y="2280"/>
                    </a:lnTo>
                    <a:lnTo>
                      <a:pt x="3070" y="2216"/>
                    </a:lnTo>
                    <a:lnTo>
                      <a:pt x="3056" y="2152"/>
                    </a:lnTo>
                    <a:lnTo>
                      <a:pt x="3042" y="2088"/>
                    </a:lnTo>
                    <a:lnTo>
                      <a:pt x="3026" y="2026"/>
                    </a:lnTo>
                    <a:lnTo>
                      <a:pt x="3010" y="1964"/>
                    </a:lnTo>
                    <a:lnTo>
                      <a:pt x="2992" y="1902"/>
                    </a:lnTo>
                    <a:lnTo>
                      <a:pt x="2972" y="1840"/>
                    </a:lnTo>
                    <a:lnTo>
                      <a:pt x="2952" y="1780"/>
                    </a:lnTo>
                    <a:lnTo>
                      <a:pt x="2930" y="1720"/>
                    </a:lnTo>
                    <a:lnTo>
                      <a:pt x="2906" y="1662"/>
                    </a:lnTo>
                    <a:lnTo>
                      <a:pt x="2882" y="1602"/>
                    </a:lnTo>
                    <a:lnTo>
                      <a:pt x="2856" y="1546"/>
                    </a:lnTo>
                    <a:lnTo>
                      <a:pt x="2830" y="1488"/>
                    </a:lnTo>
                    <a:lnTo>
                      <a:pt x="2802" y="1432"/>
                    </a:lnTo>
                    <a:lnTo>
                      <a:pt x="2772" y="1376"/>
                    </a:lnTo>
                    <a:lnTo>
                      <a:pt x="2742" y="1322"/>
                    </a:lnTo>
                    <a:lnTo>
                      <a:pt x="2710" y="1268"/>
                    </a:lnTo>
                    <a:lnTo>
                      <a:pt x="2678" y="1216"/>
                    </a:lnTo>
                    <a:lnTo>
                      <a:pt x="2644" y="1164"/>
                    </a:lnTo>
                    <a:lnTo>
                      <a:pt x="2610" y="1112"/>
                    </a:lnTo>
                    <a:lnTo>
                      <a:pt x="2574" y="1062"/>
                    </a:lnTo>
                    <a:lnTo>
                      <a:pt x="2538" y="1012"/>
                    </a:lnTo>
                    <a:lnTo>
                      <a:pt x="2500" y="964"/>
                    </a:lnTo>
                    <a:lnTo>
                      <a:pt x="2462" y="918"/>
                    </a:lnTo>
                    <a:lnTo>
                      <a:pt x="2422" y="870"/>
                    </a:lnTo>
                    <a:lnTo>
                      <a:pt x="2382" y="826"/>
                    </a:lnTo>
                    <a:lnTo>
                      <a:pt x="2340" y="780"/>
                    </a:lnTo>
                    <a:lnTo>
                      <a:pt x="2298" y="738"/>
                    </a:lnTo>
                    <a:lnTo>
                      <a:pt x="2256" y="694"/>
                    </a:lnTo>
                    <a:lnTo>
                      <a:pt x="2210" y="654"/>
                    </a:lnTo>
                    <a:lnTo>
                      <a:pt x="2166" y="614"/>
                    </a:lnTo>
                    <a:lnTo>
                      <a:pt x="2120" y="574"/>
                    </a:lnTo>
                    <a:lnTo>
                      <a:pt x="2074" y="536"/>
                    </a:lnTo>
                    <a:lnTo>
                      <a:pt x="2026" y="500"/>
                    </a:lnTo>
                    <a:lnTo>
                      <a:pt x="1978" y="464"/>
                    </a:lnTo>
                    <a:lnTo>
                      <a:pt x="1928" y="428"/>
                    </a:lnTo>
                    <a:lnTo>
                      <a:pt x="1880" y="396"/>
                    </a:lnTo>
                    <a:lnTo>
                      <a:pt x="1828" y="364"/>
                    </a:lnTo>
                    <a:lnTo>
                      <a:pt x="1778" y="332"/>
                    </a:lnTo>
                    <a:lnTo>
                      <a:pt x="1726" y="302"/>
                    </a:lnTo>
                    <a:lnTo>
                      <a:pt x="1672" y="274"/>
                    </a:lnTo>
                    <a:lnTo>
                      <a:pt x="1620" y="248"/>
                    </a:lnTo>
                    <a:lnTo>
                      <a:pt x="1566" y="222"/>
                    </a:lnTo>
                    <a:lnTo>
                      <a:pt x="1510" y="196"/>
                    </a:lnTo>
                    <a:lnTo>
                      <a:pt x="1456" y="174"/>
                    </a:lnTo>
                    <a:lnTo>
                      <a:pt x="1400" y="152"/>
                    </a:lnTo>
                    <a:lnTo>
                      <a:pt x="1344" y="132"/>
                    </a:lnTo>
                    <a:lnTo>
                      <a:pt x="1286" y="112"/>
                    </a:lnTo>
                    <a:lnTo>
                      <a:pt x="1228" y="94"/>
                    </a:lnTo>
                    <a:lnTo>
                      <a:pt x="1170" y="78"/>
                    </a:lnTo>
                    <a:lnTo>
                      <a:pt x="1112" y="64"/>
                    </a:lnTo>
                    <a:lnTo>
                      <a:pt x="1052" y="50"/>
                    </a:lnTo>
                    <a:lnTo>
                      <a:pt x="994" y="38"/>
                    </a:lnTo>
                    <a:lnTo>
                      <a:pt x="934" y="28"/>
                    </a:lnTo>
                    <a:lnTo>
                      <a:pt x="872" y="20"/>
                    </a:lnTo>
                    <a:lnTo>
                      <a:pt x="812" y="12"/>
                    </a:lnTo>
                    <a:lnTo>
                      <a:pt x="750" y="8"/>
                    </a:lnTo>
                    <a:lnTo>
                      <a:pt x="688" y="2"/>
                    </a:lnTo>
                    <a:lnTo>
                      <a:pt x="626" y="0"/>
                    </a:lnTo>
                    <a:lnTo>
                      <a:pt x="564" y="0"/>
                    </a:lnTo>
                    <a:lnTo>
                      <a:pt x="564" y="0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4776" y="2512"/>
                <a:ext cx="972" cy="1376"/>
              </a:xfrm>
              <a:custGeom>
                <a:avLst/>
                <a:gdLst>
                  <a:gd name="T0" fmla="*/ 0 w 972"/>
                  <a:gd name="T1" fmla="*/ 1376 h 1376"/>
                  <a:gd name="T2" fmla="*/ 0 w 972"/>
                  <a:gd name="T3" fmla="*/ 1376 h 1376"/>
                  <a:gd name="T4" fmla="*/ 88 w 972"/>
                  <a:gd name="T5" fmla="*/ 1326 h 1376"/>
                  <a:gd name="T6" fmla="*/ 168 w 972"/>
                  <a:gd name="T7" fmla="*/ 1276 h 1376"/>
                  <a:gd name="T8" fmla="*/ 240 w 972"/>
                  <a:gd name="T9" fmla="*/ 1226 h 1376"/>
                  <a:gd name="T10" fmla="*/ 306 w 972"/>
                  <a:gd name="T11" fmla="*/ 1178 h 1376"/>
                  <a:gd name="T12" fmla="*/ 362 w 972"/>
                  <a:gd name="T13" fmla="*/ 1130 h 1376"/>
                  <a:gd name="T14" fmla="*/ 414 w 972"/>
                  <a:gd name="T15" fmla="*/ 1082 h 1376"/>
                  <a:gd name="T16" fmla="*/ 458 w 972"/>
                  <a:gd name="T17" fmla="*/ 1036 h 1376"/>
                  <a:gd name="T18" fmla="*/ 496 w 972"/>
                  <a:gd name="T19" fmla="*/ 990 h 1376"/>
                  <a:gd name="T20" fmla="*/ 528 w 972"/>
                  <a:gd name="T21" fmla="*/ 944 h 1376"/>
                  <a:gd name="T22" fmla="*/ 554 w 972"/>
                  <a:gd name="T23" fmla="*/ 900 h 1376"/>
                  <a:gd name="T24" fmla="*/ 576 w 972"/>
                  <a:gd name="T25" fmla="*/ 856 h 1376"/>
                  <a:gd name="T26" fmla="*/ 594 w 972"/>
                  <a:gd name="T27" fmla="*/ 814 h 1376"/>
                  <a:gd name="T28" fmla="*/ 606 w 972"/>
                  <a:gd name="T29" fmla="*/ 774 h 1376"/>
                  <a:gd name="T30" fmla="*/ 616 w 972"/>
                  <a:gd name="T31" fmla="*/ 734 h 1376"/>
                  <a:gd name="T32" fmla="*/ 622 w 972"/>
                  <a:gd name="T33" fmla="*/ 696 h 1376"/>
                  <a:gd name="T34" fmla="*/ 624 w 972"/>
                  <a:gd name="T35" fmla="*/ 660 h 1376"/>
                  <a:gd name="T36" fmla="*/ 622 w 972"/>
                  <a:gd name="T37" fmla="*/ 626 h 1376"/>
                  <a:gd name="T38" fmla="*/ 620 w 972"/>
                  <a:gd name="T39" fmla="*/ 592 h 1376"/>
                  <a:gd name="T40" fmla="*/ 614 w 972"/>
                  <a:gd name="T41" fmla="*/ 560 h 1376"/>
                  <a:gd name="T42" fmla="*/ 606 w 972"/>
                  <a:gd name="T43" fmla="*/ 530 h 1376"/>
                  <a:gd name="T44" fmla="*/ 598 w 972"/>
                  <a:gd name="T45" fmla="*/ 504 h 1376"/>
                  <a:gd name="T46" fmla="*/ 588 w 972"/>
                  <a:gd name="T47" fmla="*/ 478 h 1376"/>
                  <a:gd name="T48" fmla="*/ 576 w 972"/>
                  <a:gd name="T49" fmla="*/ 454 h 1376"/>
                  <a:gd name="T50" fmla="*/ 566 w 972"/>
                  <a:gd name="T51" fmla="*/ 432 h 1376"/>
                  <a:gd name="T52" fmla="*/ 544 w 972"/>
                  <a:gd name="T53" fmla="*/ 396 h 1376"/>
                  <a:gd name="T54" fmla="*/ 524 w 972"/>
                  <a:gd name="T55" fmla="*/ 368 h 1376"/>
                  <a:gd name="T56" fmla="*/ 506 w 972"/>
                  <a:gd name="T57" fmla="*/ 346 h 1376"/>
                  <a:gd name="T58" fmla="*/ 970 w 972"/>
                  <a:gd name="T59" fmla="*/ 0 h 1376"/>
                  <a:gd name="T60" fmla="*/ 970 w 972"/>
                  <a:gd name="T61" fmla="*/ 0 h 1376"/>
                  <a:gd name="T62" fmla="*/ 972 w 972"/>
                  <a:gd name="T63" fmla="*/ 38 h 1376"/>
                  <a:gd name="T64" fmla="*/ 970 w 972"/>
                  <a:gd name="T65" fmla="*/ 82 h 1376"/>
                  <a:gd name="T66" fmla="*/ 966 w 972"/>
                  <a:gd name="T67" fmla="*/ 142 h 1376"/>
                  <a:gd name="T68" fmla="*/ 956 w 972"/>
                  <a:gd name="T69" fmla="*/ 214 h 1376"/>
                  <a:gd name="T70" fmla="*/ 948 w 972"/>
                  <a:gd name="T71" fmla="*/ 254 h 1376"/>
                  <a:gd name="T72" fmla="*/ 938 w 972"/>
                  <a:gd name="T73" fmla="*/ 296 h 1376"/>
                  <a:gd name="T74" fmla="*/ 928 w 972"/>
                  <a:gd name="T75" fmla="*/ 342 h 1376"/>
                  <a:gd name="T76" fmla="*/ 914 w 972"/>
                  <a:gd name="T77" fmla="*/ 390 h 1376"/>
                  <a:gd name="T78" fmla="*/ 896 w 972"/>
                  <a:gd name="T79" fmla="*/ 438 h 1376"/>
                  <a:gd name="T80" fmla="*/ 878 w 972"/>
                  <a:gd name="T81" fmla="*/ 490 h 1376"/>
                  <a:gd name="T82" fmla="*/ 854 w 972"/>
                  <a:gd name="T83" fmla="*/ 542 h 1376"/>
                  <a:gd name="T84" fmla="*/ 828 w 972"/>
                  <a:gd name="T85" fmla="*/ 596 h 1376"/>
                  <a:gd name="T86" fmla="*/ 800 w 972"/>
                  <a:gd name="T87" fmla="*/ 652 h 1376"/>
                  <a:gd name="T88" fmla="*/ 766 w 972"/>
                  <a:gd name="T89" fmla="*/ 708 h 1376"/>
                  <a:gd name="T90" fmla="*/ 730 w 972"/>
                  <a:gd name="T91" fmla="*/ 766 h 1376"/>
                  <a:gd name="T92" fmla="*/ 688 w 972"/>
                  <a:gd name="T93" fmla="*/ 822 h 1376"/>
                  <a:gd name="T94" fmla="*/ 642 w 972"/>
                  <a:gd name="T95" fmla="*/ 880 h 1376"/>
                  <a:gd name="T96" fmla="*/ 592 w 972"/>
                  <a:gd name="T97" fmla="*/ 938 h 1376"/>
                  <a:gd name="T98" fmla="*/ 538 w 972"/>
                  <a:gd name="T99" fmla="*/ 996 h 1376"/>
                  <a:gd name="T100" fmla="*/ 478 w 972"/>
                  <a:gd name="T101" fmla="*/ 1052 h 1376"/>
                  <a:gd name="T102" fmla="*/ 412 w 972"/>
                  <a:gd name="T103" fmla="*/ 1110 h 1376"/>
                  <a:gd name="T104" fmla="*/ 342 w 972"/>
                  <a:gd name="T105" fmla="*/ 1166 h 1376"/>
                  <a:gd name="T106" fmla="*/ 266 w 972"/>
                  <a:gd name="T107" fmla="*/ 1220 h 1376"/>
                  <a:gd name="T108" fmla="*/ 184 w 972"/>
                  <a:gd name="T109" fmla="*/ 1274 h 1376"/>
                  <a:gd name="T110" fmla="*/ 94 w 972"/>
                  <a:gd name="T111" fmla="*/ 1326 h 1376"/>
                  <a:gd name="T112" fmla="*/ 0 w 972"/>
                  <a:gd name="T113" fmla="*/ 1376 h 1376"/>
                  <a:gd name="T114" fmla="*/ 0 w 972"/>
                  <a:gd name="T115" fmla="*/ 1376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2" h="1376">
                    <a:moveTo>
                      <a:pt x="0" y="1376"/>
                    </a:moveTo>
                    <a:lnTo>
                      <a:pt x="0" y="1376"/>
                    </a:lnTo>
                    <a:lnTo>
                      <a:pt x="88" y="1326"/>
                    </a:lnTo>
                    <a:lnTo>
                      <a:pt x="168" y="1276"/>
                    </a:lnTo>
                    <a:lnTo>
                      <a:pt x="240" y="1226"/>
                    </a:lnTo>
                    <a:lnTo>
                      <a:pt x="306" y="1178"/>
                    </a:lnTo>
                    <a:lnTo>
                      <a:pt x="362" y="1130"/>
                    </a:lnTo>
                    <a:lnTo>
                      <a:pt x="414" y="1082"/>
                    </a:lnTo>
                    <a:lnTo>
                      <a:pt x="458" y="1036"/>
                    </a:lnTo>
                    <a:lnTo>
                      <a:pt x="496" y="990"/>
                    </a:lnTo>
                    <a:lnTo>
                      <a:pt x="528" y="944"/>
                    </a:lnTo>
                    <a:lnTo>
                      <a:pt x="554" y="900"/>
                    </a:lnTo>
                    <a:lnTo>
                      <a:pt x="576" y="856"/>
                    </a:lnTo>
                    <a:lnTo>
                      <a:pt x="594" y="814"/>
                    </a:lnTo>
                    <a:lnTo>
                      <a:pt x="606" y="774"/>
                    </a:lnTo>
                    <a:lnTo>
                      <a:pt x="616" y="734"/>
                    </a:lnTo>
                    <a:lnTo>
                      <a:pt x="622" y="696"/>
                    </a:lnTo>
                    <a:lnTo>
                      <a:pt x="624" y="660"/>
                    </a:lnTo>
                    <a:lnTo>
                      <a:pt x="622" y="626"/>
                    </a:lnTo>
                    <a:lnTo>
                      <a:pt x="620" y="592"/>
                    </a:lnTo>
                    <a:lnTo>
                      <a:pt x="614" y="560"/>
                    </a:lnTo>
                    <a:lnTo>
                      <a:pt x="606" y="530"/>
                    </a:lnTo>
                    <a:lnTo>
                      <a:pt x="598" y="504"/>
                    </a:lnTo>
                    <a:lnTo>
                      <a:pt x="588" y="478"/>
                    </a:lnTo>
                    <a:lnTo>
                      <a:pt x="576" y="454"/>
                    </a:lnTo>
                    <a:lnTo>
                      <a:pt x="566" y="432"/>
                    </a:lnTo>
                    <a:lnTo>
                      <a:pt x="544" y="396"/>
                    </a:lnTo>
                    <a:lnTo>
                      <a:pt x="524" y="368"/>
                    </a:lnTo>
                    <a:lnTo>
                      <a:pt x="506" y="346"/>
                    </a:lnTo>
                    <a:lnTo>
                      <a:pt x="970" y="0"/>
                    </a:lnTo>
                    <a:lnTo>
                      <a:pt x="970" y="0"/>
                    </a:lnTo>
                    <a:lnTo>
                      <a:pt x="972" y="38"/>
                    </a:lnTo>
                    <a:lnTo>
                      <a:pt x="970" y="82"/>
                    </a:lnTo>
                    <a:lnTo>
                      <a:pt x="966" y="142"/>
                    </a:lnTo>
                    <a:lnTo>
                      <a:pt x="956" y="214"/>
                    </a:lnTo>
                    <a:lnTo>
                      <a:pt x="948" y="254"/>
                    </a:lnTo>
                    <a:lnTo>
                      <a:pt x="938" y="296"/>
                    </a:lnTo>
                    <a:lnTo>
                      <a:pt x="928" y="342"/>
                    </a:lnTo>
                    <a:lnTo>
                      <a:pt x="914" y="390"/>
                    </a:lnTo>
                    <a:lnTo>
                      <a:pt x="896" y="438"/>
                    </a:lnTo>
                    <a:lnTo>
                      <a:pt x="878" y="490"/>
                    </a:lnTo>
                    <a:lnTo>
                      <a:pt x="854" y="542"/>
                    </a:lnTo>
                    <a:lnTo>
                      <a:pt x="828" y="596"/>
                    </a:lnTo>
                    <a:lnTo>
                      <a:pt x="800" y="652"/>
                    </a:lnTo>
                    <a:lnTo>
                      <a:pt x="766" y="708"/>
                    </a:lnTo>
                    <a:lnTo>
                      <a:pt x="730" y="766"/>
                    </a:lnTo>
                    <a:lnTo>
                      <a:pt x="688" y="822"/>
                    </a:lnTo>
                    <a:lnTo>
                      <a:pt x="642" y="880"/>
                    </a:lnTo>
                    <a:lnTo>
                      <a:pt x="592" y="938"/>
                    </a:lnTo>
                    <a:lnTo>
                      <a:pt x="538" y="996"/>
                    </a:lnTo>
                    <a:lnTo>
                      <a:pt x="478" y="1052"/>
                    </a:lnTo>
                    <a:lnTo>
                      <a:pt x="412" y="1110"/>
                    </a:lnTo>
                    <a:lnTo>
                      <a:pt x="342" y="1166"/>
                    </a:lnTo>
                    <a:lnTo>
                      <a:pt x="266" y="1220"/>
                    </a:lnTo>
                    <a:lnTo>
                      <a:pt x="184" y="1274"/>
                    </a:lnTo>
                    <a:lnTo>
                      <a:pt x="94" y="1326"/>
                    </a:lnTo>
                    <a:lnTo>
                      <a:pt x="0" y="1376"/>
                    </a:lnTo>
                    <a:lnTo>
                      <a:pt x="0" y="137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23000"/>
                      <a:lumOff val="77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4481" y="2362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6 h 6"/>
                  <a:gd name="T4" fmla="*/ 0 w 2"/>
                  <a:gd name="T5" fmla="*/ 0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4285" y="68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10"/>
              <p:cNvSpPr>
                <a:spLocks noChangeArrowheads="1"/>
              </p:cNvSpPr>
              <p:nvPr/>
            </p:nvSpPr>
            <p:spPr bwMode="auto">
              <a:xfrm>
                <a:off x="4421" y="572"/>
                <a:ext cx="1" cy="1"/>
              </a:xfrm>
              <a:prstGeom prst="rect">
                <a:avLst/>
              </a:pr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3971" y="12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31"/>
            <p:cNvSpPr txBox="1"/>
            <p:nvPr/>
          </p:nvSpPr>
          <p:spPr>
            <a:xfrm rot="21302644">
              <a:off x="1790497" y="1926344"/>
              <a:ext cx="2173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Disponibilité</a:t>
              </a:r>
              <a:endParaRPr lang="en-US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Group 40"/>
          <p:cNvGrpSpPr/>
          <p:nvPr/>
        </p:nvGrpSpPr>
        <p:grpSpPr>
          <a:xfrm>
            <a:off x="7705954" y="2026083"/>
            <a:ext cx="2880363" cy="3055977"/>
            <a:chOff x="1234437" y="669808"/>
            <a:chExt cx="2880363" cy="3055977"/>
          </a:xfrm>
        </p:grpSpPr>
        <p:grpSp>
          <p:nvGrpSpPr>
            <p:cNvPr id="40" name="Group 4"/>
            <p:cNvGrpSpPr>
              <a:grpSpLocks noChangeAspect="1"/>
            </p:cNvGrpSpPr>
            <p:nvPr/>
          </p:nvGrpSpPr>
          <p:grpSpPr bwMode="auto">
            <a:xfrm>
              <a:off x="1234437" y="669808"/>
              <a:ext cx="2880363" cy="3055977"/>
              <a:chOff x="1921" y="124"/>
              <a:chExt cx="3838" cy="4072"/>
            </a:xfrm>
            <a:effectLst>
              <a:outerShdw blurRad="190500" dist="165100" dir="3600000" algn="tl" rotWithShape="0">
                <a:prstClr val="black">
                  <a:alpha val="31000"/>
                </a:prstClr>
              </a:outerShdw>
            </a:effectLst>
          </p:grpSpPr>
          <p:sp>
            <p:nvSpPr>
              <p:cNvPr id="4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21" y="124"/>
                <a:ext cx="3838" cy="4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1921" y="500"/>
                <a:ext cx="3836" cy="3172"/>
              </a:xfrm>
              <a:custGeom>
                <a:avLst/>
                <a:gdLst>
                  <a:gd name="T0" fmla="*/ 3370 w 3836"/>
                  <a:gd name="T1" fmla="*/ 0 h 3172"/>
                  <a:gd name="T2" fmla="*/ 2928 w 3836"/>
                  <a:gd name="T3" fmla="*/ 38 h 3172"/>
                  <a:gd name="T4" fmla="*/ 2150 w 3836"/>
                  <a:gd name="T5" fmla="*/ 90 h 3172"/>
                  <a:gd name="T6" fmla="*/ 1502 w 3836"/>
                  <a:gd name="T7" fmla="*/ 122 h 3172"/>
                  <a:gd name="T8" fmla="*/ 982 w 3836"/>
                  <a:gd name="T9" fmla="*/ 136 h 3172"/>
                  <a:gd name="T10" fmla="*/ 580 w 3836"/>
                  <a:gd name="T11" fmla="*/ 138 h 3172"/>
                  <a:gd name="T12" fmla="*/ 288 w 3836"/>
                  <a:gd name="T13" fmla="*/ 132 h 3172"/>
                  <a:gd name="T14" fmla="*/ 44 w 3836"/>
                  <a:gd name="T15" fmla="*/ 120 h 3172"/>
                  <a:gd name="T16" fmla="*/ 84 w 3836"/>
                  <a:gd name="T17" fmla="*/ 696 h 3172"/>
                  <a:gd name="T18" fmla="*/ 152 w 3836"/>
                  <a:gd name="T19" fmla="*/ 680 h 3172"/>
                  <a:gd name="T20" fmla="*/ 292 w 3836"/>
                  <a:gd name="T21" fmla="*/ 656 h 3172"/>
                  <a:gd name="T22" fmla="*/ 432 w 3836"/>
                  <a:gd name="T23" fmla="*/ 638 h 3172"/>
                  <a:gd name="T24" fmla="*/ 576 w 3836"/>
                  <a:gd name="T25" fmla="*/ 628 h 3172"/>
                  <a:gd name="T26" fmla="*/ 648 w 3836"/>
                  <a:gd name="T27" fmla="*/ 628 h 3172"/>
                  <a:gd name="T28" fmla="*/ 772 w 3836"/>
                  <a:gd name="T29" fmla="*/ 630 h 3172"/>
                  <a:gd name="T30" fmla="*/ 896 w 3836"/>
                  <a:gd name="T31" fmla="*/ 640 h 3172"/>
                  <a:gd name="T32" fmla="*/ 1018 w 3836"/>
                  <a:gd name="T33" fmla="*/ 656 h 3172"/>
                  <a:gd name="T34" fmla="*/ 1136 w 3836"/>
                  <a:gd name="T35" fmla="*/ 678 h 3172"/>
                  <a:gd name="T36" fmla="*/ 1254 w 3836"/>
                  <a:gd name="T37" fmla="*/ 706 h 3172"/>
                  <a:gd name="T38" fmla="*/ 1370 w 3836"/>
                  <a:gd name="T39" fmla="*/ 740 h 3172"/>
                  <a:gd name="T40" fmla="*/ 1484 w 3836"/>
                  <a:gd name="T41" fmla="*/ 780 h 3172"/>
                  <a:gd name="T42" fmla="*/ 1594 w 3836"/>
                  <a:gd name="T43" fmla="*/ 824 h 3172"/>
                  <a:gd name="T44" fmla="*/ 1704 w 3836"/>
                  <a:gd name="T45" fmla="*/ 876 h 3172"/>
                  <a:gd name="T46" fmla="*/ 1810 w 3836"/>
                  <a:gd name="T47" fmla="*/ 930 h 3172"/>
                  <a:gd name="T48" fmla="*/ 1912 w 3836"/>
                  <a:gd name="T49" fmla="*/ 992 h 3172"/>
                  <a:gd name="T50" fmla="*/ 2012 w 3836"/>
                  <a:gd name="T51" fmla="*/ 1056 h 3172"/>
                  <a:gd name="T52" fmla="*/ 2110 w 3836"/>
                  <a:gd name="T53" fmla="*/ 1128 h 3172"/>
                  <a:gd name="T54" fmla="*/ 2204 w 3836"/>
                  <a:gd name="T55" fmla="*/ 1202 h 3172"/>
                  <a:gd name="T56" fmla="*/ 2294 w 3836"/>
                  <a:gd name="T57" fmla="*/ 1282 h 3172"/>
                  <a:gd name="T58" fmla="*/ 2382 w 3836"/>
                  <a:gd name="T59" fmla="*/ 1366 h 3172"/>
                  <a:gd name="T60" fmla="*/ 2466 w 3836"/>
                  <a:gd name="T61" fmla="*/ 1454 h 3172"/>
                  <a:gd name="T62" fmla="*/ 2546 w 3836"/>
                  <a:gd name="T63" fmla="*/ 1546 h 3172"/>
                  <a:gd name="T64" fmla="*/ 2622 w 3836"/>
                  <a:gd name="T65" fmla="*/ 1640 h 3172"/>
                  <a:gd name="T66" fmla="*/ 2694 w 3836"/>
                  <a:gd name="T67" fmla="*/ 1740 h 3172"/>
                  <a:gd name="T68" fmla="*/ 2762 w 3836"/>
                  <a:gd name="T69" fmla="*/ 1844 h 3172"/>
                  <a:gd name="T70" fmla="*/ 2826 w 3836"/>
                  <a:gd name="T71" fmla="*/ 1950 h 3172"/>
                  <a:gd name="T72" fmla="*/ 2886 w 3836"/>
                  <a:gd name="T73" fmla="*/ 2060 h 3172"/>
                  <a:gd name="T74" fmla="*/ 2940 w 3836"/>
                  <a:gd name="T75" fmla="*/ 2174 h 3172"/>
                  <a:gd name="T76" fmla="*/ 2990 w 3836"/>
                  <a:gd name="T77" fmla="*/ 2290 h 3172"/>
                  <a:gd name="T78" fmla="*/ 3036 w 3836"/>
                  <a:gd name="T79" fmla="*/ 2408 h 3172"/>
                  <a:gd name="T80" fmla="*/ 3076 w 3836"/>
                  <a:gd name="T81" fmla="*/ 2530 h 3172"/>
                  <a:gd name="T82" fmla="*/ 3110 w 3836"/>
                  <a:gd name="T83" fmla="*/ 2654 h 3172"/>
                  <a:gd name="T84" fmla="*/ 3140 w 3836"/>
                  <a:gd name="T85" fmla="*/ 2780 h 3172"/>
                  <a:gd name="T86" fmla="*/ 3166 w 3836"/>
                  <a:gd name="T87" fmla="*/ 2908 h 3172"/>
                  <a:gd name="T88" fmla="*/ 3184 w 3836"/>
                  <a:gd name="T89" fmla="*/ 3040 h 3172"/>
                  <a:gd name="T90" fmla="*/ 3198 w 3836"/>
                  <a:gd name="T91" fmla="*/ 3172 h 3172"/>
                  <a:gd name="T92" fmla="*/ 3246 w 3836"/>
                  <a:gd name="T93" fmla="*/ 3130 h 3172"/>
                  <a:gd name="T94" fmla="*/ 3326 w 3836"/>
                  <a:gd name="T95" fmla="*/ 3050 h 3172"/>
                  <a:gd name="T96" fmla="*/ 3386 w 3836"/>
                  <a:gd name="T97" fmla="*/ 2970 h 3172"/>
                  <a:gd name="T98" fmla="*/ 3432 w 3836"/>
                  <a:gd name="T99" fmla="*/ 2896 h 3172"/>
                  <a:gd name="T100" fmla="*/ 3462 w 3836"/>
                  <a:gd name="T101" fmla="*/ 2822 h 3172"/>
                  <a:gd name="T102" fmla="*/ 3482 w 3836"/>
                  <a:gd name="T103" fmla="*/ 2754 h 3172"/>
                  <a:gd name="T104" fmla="*/ 3488 w 3836"/>
                  <a:gd name="T105" fmla="*/ 2690 h 3172"/>
                  <a:gd name="T106" fmla="*/ 3488 w 3836"/>
                  <a:gd name="T107" fmla="*/ 2630 h 3172"/>
                  <a:gd name="T108" fmla="*/ 3480 w 3836"/>
                  <a:gd name="T109" fmla="*/ 2574 h 3172"/>
                  <a:gd name="T110" fmla="*/ 3466 w 3836"/>
                  <a:gd name="T111" fmla="*/ 2524 h 3172"/>
                  <a:gd name="T112" fmla="*/ 3438 w 3836"/>
                  <a:gd name="T113" fmla="*/ 2460 h 3172"/>
                  <a:gd name="T114" fmla="*/ 3402 w 3836"/>
                  <a:gd name="T115" fmla="*/ 2400 h 3172"/>
                  <a:gd name="T116" fmla="*/ 3372 w 3836"/>
                  <a:gd name="T117" fmla="*/ 2362 h 3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6" h="3172">
                    <a:moveTo>
                      <a:pt x="3836" y="2016"/>
                    </a:moveTo>
                    <a:lnTo>
                      <a:pt x="3370" y="0"/>
                    </a:lnTo>
                    <a:lnTo>
                      <a:pt x="3370" y="0"/>
                    </a:lnTo>
                    <a:lnTo>
                      <a:pt x="2928" y="38"/>
                    </a:lnTo>
                    <a:lnTo>
                      <a:pt x="2522" y="66"/>
                    </a:lnTo>
                    <a:lnTo>
                      <a:pt x="2150" y="90"/>
                    </a:lnTo>
                    <a:lnTo>
                      <a:pt x="1810" y="108"/>
                    </a:lnTo>
                    <a:lnTo>
                      <a:pt x="1502" y="122"/>
                    </a:lnTo>
                    <a:lnTo>
                      <a:pt x="1226" y="130"/>
                    </a:lnTo>
                    <a:lnTo>
                      <a:pt x="982" y="136"/>
                    </a:lnTo>
                    <a:lnTo>
                      <a:pt x="766" y="138"/>
                    </a:lnTo>
                    <a:lnTo>
                      <a:pt x="580" y="138"/>
                    </a:lnTo>
                    <a:lnTo>
                      <a:pt x="420" y="136"/>
                    </a:lnTo>
                    <a:lnTo>
                      <a:pt x="288" y="132"/>
                    </a:lnTo>
                    <a:lnTo>
                      <a:pt x="182" y="128"/>
                    </a:lnTo>
                    <a:lnTo>
                      <a:pt x="44" y="120"/>
                    </a:lnTo>
                    <a:lnTo>
                      <a:pt x="0" y="116"/>
                    </a:lnTo>
                    <a:lnTo>
                      <a:pt x="84" y="696"/>
                    </a:lnTo>
                    <a:lnTo>
                      <a:pt x="84" y="696"/>
                    </a:lnTo>
                    <a:lnTo>
                      <a:pt x="152" y="680"/>
                    </a:lnTo>
                    <a:lnTo>
                      <a:pt x="222" y="666"/>
                    </a:lnTo>
                    <a:lnTo>
                      <a:pt x="292" y="656"/>
                    </a:lnTo>
                    <a:lnTo>
                      <a:pt x="362" y="646"/>
                    </a:lnTo>
                    <a:lnTo>
                      <a:pt x="432" y="638"/>
                    </a:lnTo>
                    <a:lnTo>
                      <a:pt x="504" y="632"/>
                    </a:lnTo>
                    <a:lnTo>
                      <a:pt x="576" y="628"/>
                    </a:lnTo>
                    <a:lnTo>
                      <a:pt x="648" y="628"/>
                    </a:lnTo>
                    <a:lnTo>
                      <a:pt x="648" y="628"/>
                    </a:lnTo>
                    <a:lnTo>
                      <a:pt x="710" y="628"/>
                    </a:lnTo>
                    <a:lnTo>
                      <a:pt x="772" y="630"/>
                    </a:lnTo>
                    <a:lnTo>
                      <a:pt x="834" y="636"/>
                    </a:lnTo>
                    <a:lnTo>
                      <a:pt x="896" y="640"/>
                    </a:lnTo>
                    <a:lnTo>
                      <a:pt x="956" y="648"/>
                    </a:lnTo>
                    <a:lnTo>
                      <a:pt x="1018" y="656"/>
                    </a:lnTo>
                    <a:lnTo>
                      <a:pt x="1078" y="666"/>
                    </a:lnTo>
                    <a:lnTo>
                      <a:pt x="1136" y="678"/>
                    </a:lnTo>
                    <a:lnTo>
                      <a:pt x="1196" y="692"/>
                    </a:lnTo>
                    <a:lnTo>
                      <a:pt x="1254" y="706"/>
                    </a:lnTo>
                    <a:lnTo>
                      <a:pt x="1312" y="722"/>
                    </a:lnTo>
                    <a:lnTo>
                      <a:pt x="1370" y="740"/>
                    </a:lnTo>
                    <a:lnTo>
                      <a:pt x="1428" y="760"/>
                    </a:lnTo>
                    <a:lnTo>
                      <a:pt x="1484" y="780"/>
                    </a:lnTo>
                    <a:lnTo>
                      <a:pt x="1540" y="802"/>
                    </a:lnTo>
                    <a:lnTo>
                      <a:pt x="1594" y="824"/>
                    </a:lnTo>
                    <a:lnTo>
                      <a:pt x="1650" y="850"/>
                    </a:lnTo>
                    <a:lnTo>
                      <a:pt x="1704" y="876"/>
                    </a:lnTo>
                    <a:lnTo>
                      <a:pt x="1756" y="902"/>
                    </a:lnTo>
                    <a:lnTo>
                      <a:pt x="1810" y="930"/>
                    </a:lnTo>
                    <a:lnTo>
                      <a:pt x="1862" y="960"/>
                    </a:lnTo>
                    <a:lnTo>
                      <a:pt x="1912" y="992"/>
                    </a:lnTo>
                    <a:lnTo>
                      <a:pt x="1964" y="1024"/>
                    </a:lnTo>
                    <a:lnTo>
                      <a:pt x="2012" y="1056"/>
                    </a:lnTo>
                    <a:lnTo>
                      <a:pt x="2062" y="1092"/>
                    </a:lnTo>
                    <a:lnTo>
                      <a:pt x="2110" y="1128"/>
                    </a:lnTo>
                    <a:lnTo>
                      <a:pt x="2158" y="1164"/>
                    </a:lnTo>
                    <a:lnTo>
                      <a:pt x="2204" y="1202"/>
                    </a:lnTo>
                    <a:lnTo>
                      <a:pt x="2250" y="1242"/>
                    </a:lnTo>
                    <a:lnTo>
                      <a:pt x="2294" y="1282"/>
                    </a:lnTo>
                    <a:lnTo>
                      <a:pt x="2340" y="1322"/>
                    </a:lnTo>
                    <a:lnTo>
                      <a:pt x="2382" y="1366"/>
                    </a:lnTo>
                    <a:lnTo>
                      <a:pt x="2424" y="1408"/>
                    </a:lnTo>
                    <a:lnTo>
                      <a:pt x="2466" y="1454"/>
                    </a:lnTo>
                    <a:lnTo>
                      <a:pt x="2506" y="1498"/>
                    </a:lnTo>
                    <a:lnTo>
                      <a:pt x="2546" y="1546"/>
                    </a:lnTo>
                    <a:lnTo>
                      <a:pt x="2584" y="1592"/>
                    </a:lnTo>
                    <a:lnTo>
                      <a:pt x="2622" y="1640"/>
                    </a:lnTo>
                    <a:lnTo>
                      <a:pt x="2658" y="1690"/>
                    </a:lnTo>
                    <a:lnTo>
                      <a:pt x="2694" y="1740"/>
                    </a:lnTo>
                    <a:lnTo>
                      <a:pt x="2728" y="1792"/>
                    </a:lnTo>
                    <a:lnTo>
                      <a:pt x="2762" y="1844"/>
                    </a:lnTo>
                    <a:lnTo>
                      <a:pt x="2794" y="1896"/>
                    </a:lnTo>
                    <a:lnTo>
                      <a:pt x="2826" y="1950"/>
                    </a:lnTo>
                    <a:lnTo>
                      <a:pt x="2856" y="2004"/>
                    </a:lnTo>
                    <a:lnTo>
                      <a:pt x="2886" y="2060"/>
                    </a:lnTo>
                    <a:lnTo>
                      <a:pt x="2914" y="2116"/>
                    </a:lnTo>
                    <a:lnTo>
                      <a:pt x="2940" y="2174"/>
                    </a:lnTo>
                    <a:lnTo>
                      <a:pt x="2966" y="2230"/>
                    </a:lnTo>
                    <a:lnTo>
                      <a:pt x="2990" y="2290"/>
                    </a:lnTo>
                    <a:lnTo>
                      <a:pt x="3014" y="2348"/>
                    </a:lnTo>
                    <a:lnTo>
                      <a:pt x="3036" y="2408"/>
                    </a:lnTo>
                    <a:lnTo>
                      <a:pt x="3056" y="2468"/>
                    </a:lnTo>
                    <a:lnTo>
                      <a:pt x="3076" y="2530"/>
                    </a:lnTo>
                    <a:lnTo>
                      <a:pt x="3094" y="2592"/>
                    </a:lnTo>
                    <a:lnTo>
                      <a:pt x="3110" y="2654"/>
                    </a:lnTo>
                    <a:lnTo>
                      <a:pt x="3126" y="2716"/>
                    </a:lnTo>
                    <a:lnTo>
                      <a:pt x="3140" y="2780"/>
                    </a:lnTo>
                    <a:lnTo>
                      <a:pt x="3154" y="2844"/>
                    </a:lnTo>
                    <a:lnTo>
                      <a:pt x="3166" y="2908"/>
                    </a:lnTo>
                    <a:lnTo>
                      <a:pt x="3176" y="2974"/>
                    </a:lnTo>
                    <a:lnTo>
                      <a:pt x="3184" y="3040"/>
                    </a:lnTo>
                    <a:lnTo>
                      <a:pt x="3192" y="3106"/>
                    </a:lnTo>
                    <a:lnTo>
                      <a:pt x="3198" y="3172"/>
                    </a:lnTo>
                    <a:lnTo>
                      <a:pt x="3198" y="3172"/>
                    </a:lnTo>
                    <a:lnTo>
                      <a:pt x="3246" y="3130"/>
                    </a:lnTo>
                    <a:lnTo>
                      <a:pt x="3288" y="3090"/>
                    </a:lnTo>
                    <a:lnTo>
                      <a:pt x="3326" y="3050"/>
                    </a:lnTo>
                    <a:lnTo>
                      <a:pt x="3358" y="3010"/>
                    </a:lnTo>
                    <a:lnTo>
                      <a:pt x="3386" y="2970"/>
                    </a:lnTo>
                    <a:lnTo>
                      <a:pt x="3412" y="2932"/>
                    </a:lnTo>
                    <a:lnTo>
                      <a:pt x="3432" y="2896"/>
                    </a:lnTo>
                    <a:lnTo>
                      <a:pt x="3450" y="2858"/>
                    </a:lnTo>
                    <a:lnTo>
                      <a:pt x="3462" y="2822"/>
                    </a:lnTo>
                    <a:lnTo>
                      <a:pt x="3474" y="2788"/>
                    </a:lnTo>
                    <a:lnTo>
                      <a:pt x="3482" y="2754"/>
                    </a:lnTo>
                    <a:lnTo>
                      <a:pt x="3486" y="2720"/>
                    </a:lnTo>
                    <a:lnTo>
                      <a:pt x="3488" y="2690"/>
                    </a:lnTo>
                    <a:lnTo>
                      <a:pt x="3490" y="2658"/>
                    </a:lnTo>
                    <a:lnTo>
                      <a:pt x="3488" y="2630"/>
                    </a:lnTo>
                    <a:lnTo>
                      <a:pt x="3484" y="2600"/>
                    </a:lnTo>
                    <a:lnTo>
                      <a:pt x="3480" y="2574"/>
                    </a:lnTo>
                    <a:lnTo>
                      <a:pt x="3472" y="2548"/>
                    </a:lnTo>
                    <a:lnTo>
                      <a:pt x="3466" y="2524"/>
                    </a:lnTo>
                    <a:lnTo>
                      <a:pt x="3456" y="2502"/>
                    </a:lnTo>
                    <a:lnTo>
                      <a:pt x="3438" y="2460"/>
                    </a:lnTo>
                    <a:lnTo>
                      <a:pt x="3420" y="2426"/>
                    </a:lnTo>
                    <a:lnTo>
                      <a:pt x="3402" y="2400"/>
                    </a:lnTo>
                    <a:lnTo>
                      <a:pt x="3386" y="2378"/>
                    </a:lnTo>
                    <a:lnTo>
                      <a:pt x="3372" y="2362"/>
                    </a:lnTo>
                    <a:lnTo>
                      <a:pt x="3836" y="2016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2018" y="1091"/>
                <a:ext cx="3114" cy="3068"/>
              </a:xfrm>
              <a:custGeom>
                <a:avLst/>
                <a:gdLst>
                  <a:gd name="T0" fmla="*/ 564 w 3114"/>
                  <a:gd name="T1" fmla="*/ 0 h 3068"/>
                  <a:gd name="T2" fmla="*/ 420 w 3114"/>
                  <a:gd name="T3" fmla="*/ 4 h 3068"/>
                  <a:gd name="T4" fmla="*/ 278 w 3114"/>
                  <a:gd name="T5" fmla="*/ 18 h 3068"/>
                  <a:gd name="T6" fmla="*/ 138 w 3114"/>
                  <a:gd name="T7" fmla="*/ 38 h 3068"/>
                  <a:gd name="T8" fmla="*/ 0 w 3114"/>
                  <a:gd name="T9" fmla="*/ 68 h 3068"/>
                  <a:gd name="T10" fmla="*/ 420 w 3114"/>
                  <a:gd name="T11" fmla="*/ 2964 h 3068"/>
                  <a:gd name="T12" fmla="*/ 554 w 3114"/>
                  <a:gd name="T13" fmla="*/ 2990 h 3068"/>
                  <a:gd name="T14" fmla="*/ 770 w 3114"/>
                  <a:gd name="T15" fmla="*/ 3026 h 3068"/>
                  <a:gd name="T16" fmla="*/ 982 w 3114"/>
                  <a:gd name="T17" fmla="*/ 3048 h 3068"/>
                  <a:gd name="T18" fmla="*/ 1144 w 3114"/>
                  <a:gd name="T19" fmla="*/ 3060 h 3068"/>
                  <a:gd name="T20" fmla="*/ 1320 w 3114"/>
                  <a:gd name="T21" fmla="*/ 3066 h 3068"/>
                  <a:gd name="T22" fmla="*/ 1506 w 3114"/>
                  <a:gd name="T23" fmla="*/ 3066 h 3068"/>
                  <a:gd name="T24" fmla="*/ 1698 w 3114"/>
                  <a:gd name="T25" fmla="*/ 3056 h 3068"/>
                  <a:gd name="T26" fmla="*/ 1896 w 3114"/>
                  <a:gd name="T27" fmla="*/ 3036 h 3068"/>
                  <a:gd name="T28" fmla="*/ 2098 w 3114"/>
                  <a:gd name="T29" fmla="*/ 3002 h 3068"/>
                  <a:gd name="T30" fmla="*/ 2298 w 3114"/>
                  <a:gd name="T31" fmla="*/ 2956 h 3068"/>
                  <a:gd name="T32" fmla="*/ 2496 w 3114"/>
                  <a:gd name="T33" fmla="*/ 2892 h 3068"/>
                  <a:gd name="T34" fmla="*/ 2594 w 3114"/>
                  <a:gd name="T35" fmla="*/ 2854 h 3068"/>
                  <a:gd name="T36" fmla="*/ 2688 w 3114"/>
                  <a:gd name="T37" fmla="*/ 2812 h 3068"/>
                  <a:gd name="T38" fmla="*/ 2782 w 3114"/>
                  <a:gd name="T39" fmla="*/ 2764 h 3068"/>
                  <a:gd name="T40" fmla="*/ 2832 w 3114"/>
                  <a:gd name="T41" fmla="*/ 2736 h 3068"/>
                  <a:gd name="T42" fmla="*/ 2926 w 3114"/>
                  <a:gd name="T43" fmla="*/ 2680 h 3068"/>
                  <a:gd name="T44" fmla="*/ 3008 w 3114"/>
                  <a:gd name="T45" fmla="*/ 2626 h 3068"/>
                  <a:gd name="T46" fmla="*/ 3082 w 3114"/>
                  <a:gd name="T47" fmla="*/ 2572 h 3068"/>
                  <a:gd name="T48" fmla="*/ 3114 w 3114"/>
                  <a:gd name="T49" fmla="*/ 2544 h 3068"/>
                  <a:gd name="T50" fmla="*/ 3100 w 3114"/>
                  <a:gd name="T51" fmla="*/ 2412 h 3068"/>
                  <a:gd name="T52" fmla="*/ 3082 w 3114"/>
                  <a:gd name="T53" fmla="*/ 2280 h 3068"/>
                  <a:gd name="T54" fmla="*/ 3056 w 3114"/>
                  <a:gd name="T55" fmla="*/ 2152 h 3068"/>
                  <a:gd name="T56" fmla="*/ 3026 w 3114"/>
                  <a:gd name="T57" fmla="*/ 2026 h 3068"/>
                  <a:gd name="T58" fmla="*/ 2992 w 3114"/>
                  <a:gd name="T59" fmla="*/ 1902 h 3068"/>
                  <a:gd name="T60" fmla="*/ 2952 w 3114"/>
                  <a:gd name="T61" fmla="*/ 1780 h 3068"/>
                  <a:gd name="T62" fmla="*/ 2906 w 3114"/>
                  <a:gd name="T63" fmla="*/ 1662 h 3068"/>
                  <a:gd name="T64" fmla="*/ 2856 w 3114"/>
                  <a:gd name="T65" fmla="*/ 1546 h 3068"/>
                  <a:gd name="T66" fmla="*/ 2802 w 3114"/>
                  <a:gd name="T67" fmla="*/ 1432 h 3068"/>
                  <a:gd name="T68" fmla="*/ 2742 w 3114"/>
                  <a:gd name="T69" fmla="*/ 1322 h 3068"/>
                  <a:gd name="T70" fmla="*/ 2678 w 3114"/>
                  <a:gd name="T71" fmla="*/ 1216 h 3068"/>
                  <a:gd name="T72" fmla="*/ 2610 w 3114"/>
                  <a:gd name="T73" fmla="*/ 1112 h 3068"/>
                  <a:gd name="T74" fmla="*/ 2538 w 3114"/>
                  <a:gd name="T75" fmla="*/ 1012 h 3068"/>
                  <a:gd name="T76" fmla="*/ 2462 w 3114"/>
                  <a:gd name="T77" fmla="*/ 918 h 3068"/>
                  <a:gd name="T78" fmla="*/ 2382 w 3114"/>
                  <a:gd name="T79" fmla="*/ 826 h 3068"/>
                  <a:gd name="T80" fmla="*/ 2298 w 3114"/>
                  <a:gd name="T81" fmla="*/ 738 h 3068"/>
                  <a:gd name="T82" fmla="*/ 2210 w 3114"/>
                  <a:gd name="T83" fmla="*/ 654 h 3068"/>
                  <a:gd name="T84" fmla="*/ 2120 w 3114"/>
                  <a:gd name="T85" fmla="*/ 574 h 3068"/>
                  <a:gd name="T86" fmla="*/ 2026 w 3114"/>
                  <a:gd name="T87" fmla="*/ 500 h 3068"/>
                  <a:gd name="T88" fmla="*/ 1928 w 3114"/>
                  <a:gd name="T89" fmla="*/ 428 h 3068"/>
                  <a:gd name="T90" fmla="*/ 1828 w 3114"/>
                  <a:gd name="T91" fmla="*/ 364 h 3068"/>
                  <a:gd name="T92" fmla="*/ 1726 w 3114"/>
                  <a:gd name="T93" fmla="*/ 302 h 3068"/>
                  <a:gd name="T94" fmla="*/ 1620 w 3114"/>
                  <a:gd name="T95" fmla="*/ 248 h 3068"/>
                  <a:gd name="T96" fmla="*/ 1510 w 3114"/>
                  <a:gd name="T97" fmla="*/ 196 h 3068"/>
                  <a:gd name="T98" fmla="*/ 1400 w 3114"/>
                  <a:gd name="T99" fmla="*/ 152 h 3068"/>
                  <a:gd name="T100" fmla="*/ 1286 w 3114"/>
                  <a:gd name="T101" fmla="*/ 112 h 3068"/>
                  <a:gd name="T102" fmla="*/ 1170 w 3114"/>
                  <a:gd name="T103" fmla="*/ 78 h 3068"/>
                  <a:gd name="T104" fmla="*/ 1052 w 3114"/>
                  <a:gd name="T105" fmla="*/ 50 h 3068"/>
                  <a:gd name="T106" fmla="*/ 934 w 3114"/>
                  <a:gd name="T107" fmla="*/ 28 h 3068"/>
                  <a:gd name="T108" fmla="*/ 812 w 3114"/>
                  <a:gd name="T109" fmla="*/ 12 h 3068"/>
                  <a:gd name="T110" fmla="*/ 688 w 3114"/>
                  <a:gd name="T111" fmla="*/ 2 h 3068"/>
                  <a:gd name="T112" fmla="*/ 564 w 3114"/>
                  <a:gd name="T113" fmla="*/ 0 h 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14" h="3068">
                    <a:moveTo>
                      <a:pt x="564" y="0"/>
                    </a:moveTo>
                    <a:lnTo>
                      <a:pt x="564" y="0"/>
                    </a:lnTo>
                    <a:lnTo>
                      <a:pt x="492" y="0"/>
                    </a:lnTo>
                    <a:lnTo>
                      <a:pt x="420" y="4"/>
                    </a:lnTo>
                    <a:lnTo>
                      <a:pt x="348" y="10"/>
                    </a:lnTo>
                    <a:lnTo>
                      <a:pt x="278" y="18"/>
                    </a:lnTo>
                    <a:lnTo>
                      <a:pt x="208" y="28"/>
                    </a:lnTo>
                    <a:lnTo>
                      <a:pt x="138" y="38"/>
                    </a:lnTo>
                    <a:lnTo>
                      <a:pt x="68" y="52"/>
                    </a:lnTo>
                    <a:lnTo>
                      <a:pt x="0" y="68"/>
                    </a:lnTo>
                    <a:lnTo>
                      <a:pt x="420" y="2964"/>
                    </a:lnTo>
                    <a:lnTo>
                      <a:pt x="420" y="2964"/>
                    </a:lnTo>
                    <a:lnTo>
                      <a:pt x="482" y="2976"/>
                    </a:lnTo>
                    <a:lnTo>
                      <a:pt x="554" y="2990"/>
                    </a:lnTo>
                    <a:lnTo>
                      <a:pt x="650" y="3008"/>
                    </a:lnTo>
                    <a:lnTo>
                      <a:pt x="770" y="3026"/>
                    </a:lnTo>
                    <a:lnTo>
                      <a:pt x="908" y="3042"/>
                    </a:lnTo>
                    <a:lnTo>
                      <a:pt x="982" y="3048"/>
                    </a:lnTo>
                    <a:lnTo>
                      <a:pt x="1062" y="3056"/>
                    </a:lnTo>
                    <a:lnTo>
                      <a:pt x="1144" y="3060"/>
                    </a:lnTo>
                    <a:lnTo>
                      <a:pt x="1232" y="3064"/>
                    </a:lnTo>
                    <a:lnTo>
                      <a:pt x="1320" y="3066"/>
                    </a:lnTo>
                    <a:lnTo>
                      <a:pt x="1412" y="3068"/>
                    </a:lnTo>
                    <a:lnTo>
                      <a:pt x="1506" y="3066"/>
                    </a:lnTo>
                    <a:lnTo>
                      <a:pt x="1602" y="3062"/>
                    </a:lnTo>
                    <a:lnTo>
                      <a:pt x="1698" y="3056"/>
                    </a:lnTo>
                    <a:lnTo>
                      <a:pt x="1798" y="3048"/>
                    </a:lnTo>
                    <a:lnTo>
                      <a:pt x="1896" y="3036"/>
                    </a:lnTo>
                    <a:lnTo>
                      <a:pt x="1996" y="3022"/>
                    </a:lnTo>
                    <a:lnTo>
                      <a:pt x="2098" y="3002"/>
                    </a:lnTo>
                    <a:lnTo>
                      <a:pt x="2198" y="2982"/>
                    </a:lnTo>
                    <a:lnTo>
                      <a:pt x="2298" y="2956"/>
                    </a:lnTo>
                    <a:lnTo>
                      <a:pt x="2398" y="2926"/>
                    </a:lnTo>
                    <a:lnTo>
                      <a:pt x="2496" y="2892"/>
                    </a:lnTo>
                    <a:lnTo>
                      <a:pt x="2544" y="2874"/>
                    </a:lnTo>
                    <a:lnTo>
                      <a:pt x="2594" y="2854"/>
                    </a:lnTo>
                    <a:lnTo>
                      <a:pt x="2642" y="2834"/>
                    </a:lnTo>
                    <a:lnTo>
                      <a:pt x="2688" y="2812"/>
                    </a:lnTo>
                    <a:lnTo>
                      <a:pt x="2736" y="2788"/>
                    </a:lnTo>
                    <a:lnTo>
                      <a:pt x="2782" y="2764"/>
                    </a:lnTo>
                    <a:lnTo>
                      <a:pt x="2782" y="2764"/>
                    </a:lnTo>
                    <a:lnTo>
                      <a:pt x="2832" y="2736"/>
                    </a:lnTo>
                    <a:lnTo>
                      <a:pt x="2880" y="2708"/>
                    </a:lnTo>
                    <a:lnTo>
                      <a:pt x="2926" y="2680"/>
                    </a:lnTo>
                    <a:lnTo>
                      <a:pt x="2968" y="2652"/>
                    </a:lnTo>
                    <a:lnTo>
                      <a:pt x="3008" y="2626"/>
                    </a:lnTo>
                    <a:lnTo>
                      <a:pt x="3046" y="2598"/>
                    </a:lnTo>
                    <a:lnTo>
                      <a:pt x="3082" y="2572"/>
                    </a:lnTo>
                    <a:lnTo>
                      <a:pt x="3114" y="2544"/>
                    </a:lnTo>
                    <a:lnTo>
                      <a:pt x="3114" y="2544"/>
                    </a:lnTo>
                    <a:lnTo>
                      <a:pt x="3108" y="2478"/>
                    </a:lnTo>
                    <a:lnTo>
                      <a:pt x="3100" y="2412"/>
                    </a:lnTo>
                    <a:lnTo>
                      <a:pt x="3092" y="2346"/>
                    </a:lnTo>
                    <a:lnTo>
                      <a:pt x="3082" y="2280"/>
                    </a:lnTo>
                    <a:lnTo>
                      <a:pt x="3070" y="2216"/>
                    </a:lnTo>
                    <a:lnTo>
                      <a:pt x="3056" y="2152"/>
                    </a:lnTo>
                    <a:lnTo>
                      <a:pt x="3042" y="2088"/>
                    </a:lnTo>
                    <a:lnTo>
                      <a:pt x="3026" y="2026"/>
                    </a:lnTo>
                    <a:lnTo>
                      <a:pt x="3010" y="1964"/>
                    </a:lnTo>
                    <a:lnTo>
                      <a:pt x="2992" y="1902"/>
                    </a:lnTo>
                    <a:lnTo>
                      <a:pt x="2972" y="1840"/>
                    </a:lnTo>
                    <a:lnTo>
                      <a:pt x="2952" y="1780"/>
                    </a:lnTo>
                    <a:lnTo>
                      <a:pt x="2930" y="1720"/>
                    </a:lnTo>
                    <a:lnTo>
                      <a:pt x="2906" y="1662"/>
                    </a:lnTo>
                    <a:lnTo>
                      <a:pt x="2882" y="1602"/>
                    </a:lnTo>
                    <a:lnTo>
                      <a:pt x="2856" y="1546"/>
                    </a:lnTo>
                    <a:lnTo>
                      <a:pt x="2830" y="1488"/>
                    </a:lnTo>
                    <a:lnTo>
                      <a:pt x="2802" y="1432"/>
                    </a:lnTo>
                    <a:lnTo>
                      <a:pt x="2772" y="1376"/>
                    </a:lnTo>
                    <a:lnTo>
                      <a:pt x="2742" y="1322"/>
                    </a:lnTo>
                    <a:lnTo>
                      <a:pt x="2710" y="1268"/>
                    </a:lnTo>
                    <a:lnTo>
                      <a:pt x="2678" y="1216"/>
                    </a:lnTo>
                    <a:lnTo>
                      <a:pt x="2644" y="1164"/>
                    </a:lnTo>
                    <a:lnTo>
                      <a:pt x="2610" y="1112"/>
                    </a:lnTo>
                    <a:lnTo>
                      <a:pt x="2574" y="1062"/>
                    </a:lnTo>
                    <a:lnTo>
                      <a:pt x="2538" y="1012"/>
                    </a:lnTo>
                    <a:lnTo>
                      <a:pt x="2500" y="964"/>
                    </a:lnTo>
                    <a:lnTo>
                      <a:pt x="2462" y="918"/>
                    </a:lnTo>
                    <a:lnTo>
                      <a:pt x="2422" y="870"/>
                    </a:lnTo>
                    <a:lnTo>
                      <a:pt x="2382" y="826"/>
                    </a:lnTo>
                    <a:lnTo>
                      <a:pt x="2340" y="780"/>
                    </a:lnTo>
                    <a:lnTo>
                      <a:pt x="2298" y="738"/>
                    </a:lnTo>
                    <a:lnTo>
                      <a:pt x="2256" y="694"/>
                    </a:lnTo>
                    <a:lnTo>
                      <a:pt x="2210" y="654"/>
                    </a:lnTo>
                    <a:lnTo>
                      <a:pt x="2166" y="614"/>
                    </a:lnTo>
                    <a:lnTo>
                      <a:pt x="2120" y="574"/>
                    </a:lnTo>
                    <a:lnTo>
                      <a:pt x="2074" y="536"/>
                    </a:lnTo>
                    <a:lnTo>
                      <a:pt x="2026" y="500"/>
                    </a:lnTo>
                    <a:lnTo>
                      <a:pt x="1978" y="464"/>
                    </a:lnTo>
                    <a:lnTo>
                      <a:pt x="1928" y="428"/>
                    </a:lnTo>
                    <a:lnTo>
                      <a:pt x="1880" y="396"/>
                    </a:lnTo>
                    <a:lnTo>
                      <a:pt x="1828" y="364"/>
                    </a:lnTo>
                    <a:lnTo>
                      <a:pt x="1778" y="332"/>
                    </a:lnTo>
                    <a:lnTo>
                      <a:pt x="1726" y="302"/>
                    </a:lnTo>
                    <a:lnTo>
                      <a:pt x="1672" y="274"/>
                    </a:lnTo>
                    <a:lnTo>
                      <a:pt x="1620" y="248"/>
                    </a:lnTo>
                    <a:lnTo>
                      <a:pt x="1566" y="222"/>
                    </a:lnTo>
                    <a:lnTo>
                      <a:pt x="1510" y="196"/>
                    </a:lnTo>
                    <a:lnTo>
                      <a:pt x="1456" y="174"/>
                    </a:lnTo>
                    <a:lnTo>
                      <a:pt x="1400" y="152"/>
                    </a:lnTo>
                    <a:lnTo>
                      <a:pt x="1344" y="132"/>
                    </a:lnTo>
                    <a:lnTo>
                      <a:pt x="1286" y="112"/>
                    </a:lnTo>
                    <a:lnTo>
                      <a:pt x="1228" y="94"/>
                    </a:lnTo>
                    <a:lnTo>
                      <a:pt x="1170" y="78"/>
                    </a:lnTo>
                    <a:lnTo>
                      <a:pt x="1112" y="64"/>
                    </a:lnTo>
                    <a:lnTo>
                      <a:pt x="1052" y="50"/>
                    </a:lnTo>
                    <a:lnTo>
                      <a:pt x="994" y="38"/>
                    </a:lnTo>
                    <a:lnTo>
                      <a:pt x="934" y="28"/>
                    </a:lnTo>
                    <a:lnTo>
                      <a:pt x="872" y="20"/>
                    </a:lnTo>
                    <a:lnTo>
                      <a:pt x="812" y="12"/>
                    </a:lnTo>
                    <a:lnTo>
                      <a:pt x="750" y="8"/>
                    </a:lnTo>
                    <a:lnTo>
                      <a:pt x="688" y="2"/>
                    </a:lnTo>
                    <a:lnTo>
                      <a:pt x="626" y="0"/>
                    </a:lnTo>
                    <a:lnTo>
                      <a:pt x="564" y="0"/>
                    </a:lnTo>
                    <a:lnTo>
                      <a:pt x="564" y="0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7"/>
              <p:cNvSpPr>
                <a:spLocks/>
              </p:cNvSpPr>
              <p:nvPr/>
            </p:nvSpPr>
            <p:spPr bwMode="auto">
              <a:xfrm>
                <a:off x="4787" y="2516"/>
                <a:ext cx="972" cy="1376"/>
              </a:xfrm>
              <a:custGeom>
                <a:avLst/>
                <a:gdLst>
                  <a:gd name="T0" fmla="*/ 0 w 972"/>
                  <a:gd name="T1" fmla="*/ 1376 h 1376"/>
                  <a:gd name="T2" fmla="*/ 0 w 972"/>
                  <a:gd name="T3" fmla="*/ 1376 h 1376"/>
                  <a:gd name="T4" fmla="*/ 88 w 972"/>
                  <a:gd name="T5" fmla="*/ 1326 h 1376"/>
                  <a:gd name="T6" fmla="*/ 168 w 972"/>
                  <a:gd name="T7" fmla="*/ 1276 h 1376"/>
                  <a:gd name="T8" fmla="*/ 240 w 972"/>
                  <a:gd name="T9" fmla="*/ 1226 h 1376"/>
                  <a:gd name="T10" fmla="*/ 306 w 972"/>
                  <a:gd name="T11" fmla="*/ 1178 h 1376"/>
                  <a:gd name="T12" fmla="*/ 362 w 972"/>
                  <a:gd name="T13" fmla="*/ 1130 h 1376"/>
                  <a:gd name="T14" fmla="*/ 414 w 972"/>
                  <a:gd name="T15" fmla="*/ 1082 h 1376"/>
                  <a:gd name="T16" fmla="*/ 458 w 972"/>
                  <a:gd name="T17" fmla="*/ 1036 h 1376"/>
                  <a:gd name="T18" fmla="*/ 496 w 972"/>
                  <a:gd name="T19" fmla="*/ 990 h 1376"/>
                  <a:gd name="T20" fmla="*/ 528 w 972"/>
                  <a:gd name="T21" fmla="*/ 944 h 1376"/>
                  <a:gd name="T22" fmla="*/ 554 w 972"/>
                  <a:gd name="T23" fmla="*/ 900 h 1376"/>
                  <a:gd name="T24" fmla="*/ 576 w 972"/>
                  <a:gd name="T25" fmla="*/ 856 h 1376"/>
                  <a:gd name="T26" fmla="*/ 594 w 972"/>
                  <a:gd name="T27" fmla="*/ 814 h 1376"/>
                  <a:gd name="T28" fmla="*/ 606 w 972"/>
                  <a:gd name="T29" fmla="*/ 774 h 1376"/>
                  <a:gd name="T30" fmla="*/ 616 w 972"/>
                  <a:gd name="T31" fmla="*/ 734 h 1376"/>
                  <a:gd name="T32" fmla="*/ 622 w 972"/>
                  <a:gd name="T33" fmla="*/ 696 h 1376"/>
                  <a:gd name="T34" fmla="*/ 624 w 972"/>
                  <a:gd name="T35" fmla="*/ 660 h 1376"/>
                  <a:gd name="T36" fmla="*/ 622 w 972"/>
                  <a:gd name="T37" fmla="*/ 626 h 1376"/>
                  <a:gd name="T38" fmla="*/ 620 w 972"/>
                  <a:gd name="T39" fmla="*/ 592 h 1376"/>
                  <a:gd name="T40" fmla="*/ 614 w 972"/>
                  <a:gd name="T41" fmla="*/ 560 h 1376"/>
                  <a:gd name="T42" fmla="*/ 606 w 972"/>
                  <a:gd name="T43" fmla="*/ 530 h 1376"/>
                  <a:gd name="T44" fmla="*/ 598 w 972"/>
                  <a:gd name="T45" fmla="*/ 504 h 1376"/>
                  <a:gd name="T46" fmla="*/ 588 w 972"/>
                  <a:gd name="T47" fmla="*/ 478 h 1376"/>
                  <a:gd name="T48" fmla="*/ 576 w 972"/>
                  <a:gd name="T49" fmla="*/ 454 h 1376"/>
                  <a:gd name="T50" fmla="*/ 566 w 972"/>
                  <a:gd name="T51" fmla="*/ 432 h 1376"/>
                  <a:gd name="T52" fmla="*/ 544 w 972"/>
                  <a:gd name="T53" fmla="*/ 396 h 1376"/>
                  <a:gd name="T54" fmla="*/ 524 w 972"/>
                  <a:gd name="T55" fmla="*/ 368 h 1376"/>
                  <a:gd name="T56" fmla="*/ 506 w 972"/>
                  <a:gd name="T57" fmla="*/ 346 h 1376"/>
                  <a:gd name="T58" fmla="*/ 970 w 972"/>
                  <a:gd name="T59" fmla="*/ 0 h 1376"/>
                  <a:gd name="T60" fmla="*/ 970 w 972"/>
                  <a:gd name="T61" fmla="*/ 0 h 1376"/>
                  <a:gd name="T62" fmla="*/ 972 w 972"/>
                  <a:gd name="T63" fmla="*/ 38 h 1376"/>
                  <a:gd name="T64" fmla="*/ 970 w 972"/>
                  <a:gd name="T65" fmla="*/ 82 h 1376"/>
                  <a:gd name="T66" fmla="*/ 966 w 972"/>
                  <a:gd name="T67" fmla="*/ 142 h 1376"/>
                  <a:gd name="T68" fmla="*/ 956 w 972"/>
                  <a:gd name="T69" fmla="*/ 214 h 1376"/>
                  <a:gd name="T70" fmla="*/ 948 w 972"/>
                  <a:gd name="T71" fmla="*/ 254 h 1376"/>
                  <a:gd name="T72" fmla="*/ 938 w 972"/>
                  <a:gd name="T73" fmla="*/ 296 h 1376"/>
                  <a:gd name="T74" fmla="*/ 928 w 972"/>
                  <a:gd name="T75" fmla="*/ 342 h 1376"/>
                  <a:gd name="T76" fmla="*/ 914 w 972"/>
                  <a:gd name="T77" fmla="*/ 390 h 1376"/>
                  <a:gd name="T78" fmla="*/ 896 w 972"/>
                  <a:gd name="T79" fmla="*/ 438 h 1376"/>
                  <a:gd name="T80" fmla="*/ 878 w 972"/>
                  <a:gd name="T81" fmla="*/ 490 h 1376"/>
                  <a:gd name="T82" fmla="*/ 854 w 972"/>
                  <a:gd name="T83" fmla="*/ 542 h 1376"/>
                  <a:gd name="T84" fmla="*/ 828 w 972"/>
                  <a:gd name="T85" fmla="*/ 596 h 1376"/>
                  <a:gd name="T86" fmla="*/ 800 w 972"/>
                  <a:gd name="T87" fmla="*/ 652 h 1376"/>
                  <a:gd name="T88" fmla="*/ 766 w 972"/>
                  <a:gd name="T89" fmla="*/ 708 h 1376"/>
                  <a:gd name="T90" fmla="*/ 730 w 972"/>
                  <a:gd name="T91" fmla="*/ 766 h 1376"/>
                  <a:gd name="T92" fmla="*/ 688 w 972"/>
                  <a:gd name="T93" fmla="*/ 822 h 1376"/>
                  <a:gd name="T94" fmla="*/ 642 w 972"/>
                  <a:gd name="T95" fmla="*/ 880 h 1376"/>
                  <a:gd name="T96" fmla="*/ 592 w 972"/>
                  <a:gd name="T97" fmla="*/ 938 h 1376"/>
                  <a:gd name="T98" fmla="*/ 538 w 972"/>
                  <a:gd name="T99" fmla="*/ 996 h 1376"/>
                  <a:gd name="T100" fmla="*/ 478 w 972"/>
                  <a:gd name="T101" fmla="*/ 1052 h 1376"/>
                  <a:gd name="T102" fmla="*/ 412 w 972"/>
                  <a:gd name="T103" fmla="*/ 1110 h 1376"/>
                  <a:gd name="T104" fmla="*/ 342 w 972"/>
                  <a:gd name="T105" fmla="*/ 1166 h 1376"/>
                  <a:gd name="T106" fmla="*/ 266 w 972"/>
                  <a:gd name="T107" fmla="*/ 1220 h 1376"/>
                  <a:gd name="T108" fmla="*/ 184 w 972"/>
                  <a:gd name="T109" fmla="*/ 1274 h 1376"/>
                  <a:gd name="T110" fmla="*/ 94 w 972"/>
                  <a:gd name="T111" fmla="*/ 1326 h 1376"/>
                  <a:gd name="T112" fmla="*/ 0 w 972"/>
                  <a:gd name="T113" fmla="*/ 1376 h 1376"/>
                  <a:gd name="T114" fmla="*/ 0 w 972"/>
                  <a:gd name="T115" fmla="*/ 1376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2" h="1376">
                    <a:moveTo>
                      <a:pt x="0" y="1376"/>
                    </a:moveTo>
                    <a:lnTo>
                      <a:pt x="0" y="1376"/>
                    </a:lnTo>
                    <a:lnTo>
                      <a:pt x="88" y="1326"/>
                    </a:lnTo>
                    <a:lnTo>
                      <a:pt x="168" y="1276"/>
                    </a:lnTo>
                    <a:lnTo>
                      <a:pt x="240" y="1226"/>
                    </a:lnTo>
                    <a:lnTo>
                      <a:pt x="306" y="1178"/>
                    </a:lnTo>
                    <a:lnTo>
                      <a:pt x="362" y="1130"/>
                    </a:lnTo>
                    <a:lnTo>
                      <a:pt x="414" y="1082"/>
                    </a:lnTo>
                    <a:lnTo>
                      <a:pt x="458" y="1036"/>
                    </a:lnTo>
                    <a:lnTo>
                      <a:pt x="496" y="990"/>
                    </a:lnTo>
                    <a:lnTo>
                      <a:pt x="528" y="944"/>
                    </a:lnTo>
                    <a:lnTo>
                      <a:pt x="554" y="900"/>
                    </a:lnTo>
                    <a:lnTo>
                      <a:pt x="576" y="856"/>
                    </a:lnTo>
                    <a:lnTo>
                      <a:pt x="594" y="814"/>
                    </a:lnTo>
                    <a:lnTo>
                      <a:pt x="606" y="774"/>
                    </a:lnTo>
                    <a:lnTo>
                      <a:pt x="616" y="734"/>
                    </a:lnTo>
                    <a:lnTo>
                      <a:pt x="622" y="696"/>
                    </a:lnTo>
                    <a:lnTo>
                      <a:pt x="624" y="660"/>
                    </a:lnTo>
                    <a:lnTo>
                      <a:pt x="622" y="626"/>
                    </a:lnTo>
                    <a:lnTo>
                      <a:pt x="620" y="592"/>
                    </a:lnTo>
                    <a:lnTo>
                      <a:pt x="614" y="560"/>
                    </a:lnTo>
                    <a:lnTo>
                      <a:pt x="606" y="530"/>
                    </a:lnTo>
                    <a:lnTo>
                      <a:pt x="598" y="504"/>
                    </a:lnTo>
                    <a:lnTo>
                      <a:pt x="588" y="478"/>
                    </a:lnTo>
                    <a:lnTo>
                      <a:pt x="576" y="454"/>
                    </a:lnTo>
                    <a:lnTo>
                      <a:pt x="566" y="432"/>
                    </a:lnTo>
                    <a:lnTo>
                      <a:pt x="544" y="396"/>
                    </a:lnTo>
                    <a:lnTo>
                      <a:pt x="524" y="368"/>
                    </a:lnTo>
                    <a:lnTo>
                      <a:pt x="506" y="346"/>
                    </a:lnTo>
                    <a:lnTo>
                      <a:pt x="970" y="0"/>
                    </a:lnTo>
                    <a:lnTo>
                      <a:pt x="970" y="0"/>
                    </a:lnTo>
                    <a:lnTo>
                      <a:pt x="972" y="38"/>
                    </a:lnTo>
                    <a:lnTo>
                      <a:pt x="970" y="82"/>
                    </a:lnTo>
                    <a:lnTo>
                      <a:pt x="966" y="142"/>
                    </a:lnTo>
                    <a:lnTo>
                      <a:pt x="956" y="214"/>
                    </a:lnTo>
                    <a:lnTo>
                      <a:pt x="948" y="254"/>
                    </a:lnTo>
                    <a:lnTo>
                      <a:pt x="938" y="296"/>
                    </a:lnTo>
                    <a:lnTo>
                      <a:pt x="928" y="342"/>
                    </a:lnTo>
                    <a:lnTo>
                      <a:pt x="914" y="390"/>
                    </a:lnTo>
                    <a:lnTo>
                      <a:pt x="896" y="438"/>
                    </a:lnTo>
                    <a:lnTo>
                      <a:pt x="878" y="490"/>
                    </a:lnTo>
                    <a:lnTo>
                      <a:pt x="854" y="542"/>
                    </a:lnTo>
                    <a:lnTo>
                      <a:pt x="828" y="596"/>
                    </a:lnTo>
                    <a:lnTo>
                      <a:pt x="800" y="652"/>
                    </a:lnTo>
                    <a:lnTo>
                      <a:pt x="766" y="708"/>
                    </a:lnTo>
                    <a:lnTo>
                      <a:pt x="730" y="766"/>
                    </a:lnTo>
                    <a:lnTo>
                      <a:pt x="688" y="822"/>
                    </a:lnTo>
                    <a:lnTo>
                      <a:pt x="642" y="880"/>
                    </a:lnTo>
                    <a:lnTo>
                      <a:pt x="592" y="938"/>
                    </a:lnTo>
                    <a:lnTo>
                      <a:pt x="538" y="996"/>
                    </a:lnTo>
                    <a:lnTo>
                      <a:pt x="478" y="1052"/>
                    </a:lnTo>
                    <a:lnTo>
                      <a:pt x="412" y="1110"/>
                    </a:lnTo>
                    <a:lnTo>
                      <a:pt x="342" y="1166"/>
                    </a:lnTo>
                    <a:lnTo>
                      <a:pt x="266" y="1220"/>
                    </a:lnTo>
                    <a:lnTo>
                      <a:pt x="184" y="1274"/>
                    </a:lnTo>
                    <a:lnTo>
                      <a:pt x="94" y="1326"/>
                    </a:lnTo>
                    <a:lnTo>
                      <a:pt x="0" y="1376"/>
                    </a:lnTo>
                    <a:lnTo>
                      <a:pt x="0" y="137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23000"/>
                      <a:lumOff val="77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auto">
              <a:xfrm>
                <a:off x="4481" y="2362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6 h 6"/>
                  <a:gd name="T4" fmla="*/ 0 w 2"/>
                  <a:gd name="T5" fmla="*/ 0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4285" y="68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10"/>
              <p:cNvSpPr>
                <a:spLocks noChangeArrowheads="1"/>
              </p:cNvSpPr>
              <p:nvPr/>
            </p:nvSpPr>
            <p:spPr bwMode="auto">
              <a:xfrm>
                <a:off x="4421" y="572"/>
                <a:ext cx="1" cy="1"/>
              </a:xfrm>
              <a:prstGeom prst="rect">
                <a:avLst/>
              </a:pr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>
                <a:off x="3971" y="12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2"/>
            <p:cNvSpPr txBox="1"/>
            <p:nvPr/>
          </p:nvSpPr>
          <p:spPr>
            <a:xfrm rot="21302644">
              <a:off x="1790497" y="1557012"/>
              <a:ext cx="21735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Qui </a:t>
              </a:r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contr</a:t>
              </a:r>
              <a:r>
                <a:rPr lang="fr-FR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ôle</a:t>
              </a:r>
              <a:r>
                <a:rPr lang="fr-FR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mes données ?</a:t>
              </a:r>
              <a:endParaRPr lang="en-US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Group 51"/>
          <p:cNvGrpSpPr/>
          <p:nvPr/>
        </p:nvGrpSpPr>
        <p:grpSpPr>
          <a:xfrm rot="1491428">
            <a:off x="6599283" y="105229"/>
            <a:ext cx="2880363" cy="3055977"/>
            <a:chOff x="1234437" y="669808"/>
            <a:chExt cx="2880363" cy="3055977"/>
          </a:xfrm>
        </p:grpSpPr>
        <p:grpSp>
          <p:nvGrpSpPr>
            <p:cNvPr id="51" name="Group 4"/>
            <p:cNvGrpSpPr>
              <a:grpSpLocks noChangeAspect="1"/>
            </p:cNvGrpSpPr>
            <p:nvPr/>
          </p:nvGrpSpPr>
          <p:grpSpPr bwMode="auto">
            <a:xfrm>
              <a:off x="1234437" y="669808"/>
              <a:ext cx="2880363" cy="3055977"/>
              <a:chOff x="1921" y="124"/>
              <a:chExt cx="3838" cy="4072"/>
            </a:xfrm>
            <a:effectLst>
              <a:outerShdw blurRad="190500" dist="165100" dir="3600000" algn="tl" rotWithShape="0">
                <a:prstClr val="black">
                  <a:alpha val="31000"/>
                </a:prstClr>
              </a:outerShdw>
            </a:effectLst>
          </p:grpSpPr>
          <p:sp>
            <p:nvSpPr>
              <p:cNvPr id="5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21" y="124"/>
                <a:ext cx="3838" cy="4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"/>
              <p:cNvSpPr>
                <a:spLocks/>
              </p:cNvSpPr>
              <p:nvPr/>
            </p:nvSpPr>
            <p:spPr bwMode="auto">
              <a:xfrm>
                <a:off x="1921" y="500"/>
                <a:ext cx="3836" cy="3172"/>
              </a:xfrm>
              <a:custGeom>
                <a:avLst/>
                <a:gdLst>
                  <a:gd name="T0" fmla="*/ 3370 w 3836"/>
                  <a:gd name="T1" fmla="*/ 0 h 3172"/>
                  <a:gd name="T2" fmla="*/ 2928 w 3836"/>
                  <a:gd name="T3" fmla="*/ 38 h 3172"/>
                  <a:gd name="T4" fmla="*/ 2150 w 3836"/>
                  <a:gd name="T5" fmla="*/ 90 h 3172"/>
                  <a:gd name="T6" fmla="*/ 1502 w 3836"/>
                  <a:gd name="T7" fmla="*/ 122 h 3172"/>
                  <a:gd name="T8" fmla="*/ 982 w 3836"/>
                  <a:gd name="T9" fmla="*/ 136 h 3172"/>
                  <a:gd name="T10" fmla="*/ 580 w 3836"/>
                  <a:gd name="T11" fmla="*/ 138 h 3172"/>
                  <a:gd name="T12" fmla="*/ 288 w 3836"/>
                  <a:gd name="T13" fmla="*/ 132 h 3172"/>
                  <a:gd name="T14" fmla="*/ 44 w 3836"/>
                  <a:gd name="T15" fmla="*/ 120 h 3172"/>
                  <a:gd name="T16" fmla="*/ 84 w 3836"/>
                  <a:gd name="T17" fmla="*/ 696 h 3172"/>
                  <a:gd name="T18" fmla="*/ 152 w 3836"/>
                  <a:gd name="T19" fmla="*/ 680 h 3172"/>
                  <a:gd name="T20" fmla="*/ 292 w 3836"/>
                  <a:gd name="T21" fmla="*/ 656 h 3172"/>
                  <a:gd name="T22" fmla="*/ 432 w 3836"/>
                  <a:gd name="T23" fmla="*/ 638 h 3172"/>
                  <a:gd name="T24" fmla="*/ 576 w 3836"/>
                  <a:gd name="T25" fmla="*/ 628 h 3172"/>
                  <a:gd name="T26" fmla="*/ 648 w 3836"/>
                  <a:gd name="T27" fmla="*/ 628 h 3172"/>
                  <a:gd name="T28" fmla="*/ 772 w 3836"/>
                  <a:gd name="T29" fmla="*/ 630 h 3172"/>
                  <a:gd name="T30" fmla="*/ 896 w 3836"/>
                  <a:gd name="T31" fmla="*/ 640 h 3172"/>
                  <a:gd name="T32" fmla="*/ 1018 w 3836"/>
                  <a:gd name="T33" fmla="*/ 656 h 3172"/>
                  <a:gd name="T34" fmla="*/ 1136 w 3836"/>
                  <a:gd name="T35" fmla="*/ 678 h 3172"/>
                  <a:gd name="T36" fmla="*/ 1254 w 3836"/>
                  <a:gd name="T37" fmla="*/ 706 h 3172"/>
                  <a:gd name="T38" fmla="*/ 1370 w 3836"/>
                  <a:gd name="T39" fmla="*/ 740 h 3172"/>
                  <a:gd name="T40" fmla="*/ 1484 w 3836"/>
                  <a:gd name="T41" fmla="*/ 780 h 3172"/>
                  <a:gd name="T42" fmla="*/ 1594 w 3836"/>
                  <a:gd name="T43" fmla="*/ 824 h 3172"/>
                  <a:gd name="T44" fmla="*/ 1704 w 3836"/>
                  <a:gd name="T45" fmla="*/ 876 h 3172"/>
                  <a:gd name="T46" fmla="*/ 1810 w 3836"/>
                  <a:gd name="T47" fmla="*/ 930 h 3172"/>
                  <a:gd name="T48" fmla="*/ 1912 w 3836"/>
                  <a:gd name="T49" fmla="*/ 992 h 3172"/>
                  <a:gd name="T50" fmla="*/ 2012 w 3836"/>
                  <a:gd name="T51" fmla="*/ 1056 h 3172"/>
                  <a:gd name="T52" fmla="*/ 2110 w 3836"/>
                  <a:gd name="T53" fmla="*/ 1128 h 3172"/>
                  <a:gd name="T54" fmla="*/ 2204 w 3836"/>
                  <a:gd name="T55" fmla="*/ 1202 h 3172"/>
                  <a:gd name="T56" fmla="*/ 2294 w 3836"/>
                  <a:gd name="T57" fmla="*/ 1282 h 3172"/>
                  <a:gd name="T58" fmla="*/ 2382 w 3836"/>
                  <a:gd name="T59" fmla="*/ 1366 h 3172"/>
                  <a:gd name="T60" fmla="*/ 2466 w 3836"/>
                  <a:gd name="T61" fmla="*/ 1454 h 3172"/>
                  <a:gd name="T62" fmla="*/ 2546 w 3836"/>
                  <a:gd name="T63" fmla="*/ 1546 h 3172"/>
                  <a:gd name="T64" fmla="*/ 2622 w 3836"/>
                  <a:gd name="T65" fmla="*/ 1640 h 3172"/>
                  <a:gd name="T66" fmla="*/ 2694 w 3836"/>
                  <a:gd name="T67" fmla="*/ 1740 h 3172"/>
                  <a:gd name="T68" fmla="*/ 2762 w 3836"/>
                  <a:gd name="T69" fmla="*/ 1844 h 3172"/>
                  <a:gd name="T70" fmla="*/ 2826 w 3836"/>
                  <a:gd name="T71" fmla="*/ 1950 h 3172"/>
                  <a:gd name="T72" fmla="*/ 2886 w 3836"/>
                  <a:gd name="T73" fmla="*/ 2060 h 3172"/>
                  <a:gd name="T74" fmla="*/ 2940 w 3836"/>
                  <a:gd name="T75" fmla="*/ 2174 h 3172"/>
                  <a:gd name="T76" fmla="*/ 2990 w 3836"/>
                  <a:gd name="T77" fmla="*/ 2290 h 3172"/>
                  <a:gd name="T78" fmla="*/ 3036 w 3836"/>
                  <a:gd name="T79" fmla="*/ 2408 h 3172"/>
                  <a:gd name="T80" fmla="*/ 3076 w 3836"/>
                  <a:gd name="T81" fmla="*/ 2530 h 3172"/>
                  <a:gd name="T82" fmla="*/ 3110 w 3836"/>
                  <a:gd name="T83" fmla="*/ 2654 h 3172"/>
                  <a:gd name="T84" fmla="*/ 3140 w 3836"/>
                  <a:gd name="T85" fmla="*/ 2780 h 3172"/>
                  <a:gd name="T86" fmla="*/ 3166 w 3836"/>
                  <a:gd name="T87" fmla="*/ 2908 h 3172"/>
                  <a:gd name="T88" fmla="*/ 3184 w 3836"/>
                  <a:gd name="T89" fmla="*/ 3040 h 3172"/>
                  <a:gd name="T90" fmla="*/ 3198 w 3836"/>
                  <a:gd name="T91" fmla="*/ 3172 h 3172"/>
                  <a:gd name="T92" fmla="*/ 3246 w 3836"/>
                  <a:gd name="T93" fmla="*/ 3130 h 3172"/>
                  <a:gd name="T94" fmla="*/ 3326 w 3836"/>
                  <a:gd name="T95" fmla="*/ 3050 h 3172"/>
                  <a:gd name="T96" fmla="*/ 3386 w 3836"/>
                  <a:gd name="T97" fmla="*/ 2970 h 3172"/>
                  <a:gd name="T98" fmla="*/ 3432 w 3836"/>
                  <a:gd name="T99" fmla="*/ 2896 h 3172"/>
                  <a:gd name="T100" fmla="*/ 3462 w 3836"/>
                  <a:gd name="T101" fmla="*/ 2822 h 3172"/>
                  <a:gd name="T102" fmla="*/ 3482 w 3836"/>
                  <a:gd name="T103" fmla="*/ 2754 h 3172"/>
                  <a:gd name="T104" fmla="*/ 3488 w 3836"/>
                  <a:gd name="T105" fmla="*/ 2690 h 3172"/>
                  <a:gd name="T106" fmla="*/ 3488 w 3836"/>
                  <a:gd name="T107" fmla="*/ 2630 h 3172"/>
                  <a:gd name="T108" fmla="*/ 3480 w 3836"/>
                  <a:gd name="T109" fmla="*/ 2574 h 3172"/>
                  <a:gd name="T110" fmla="*/ 3466 w 3836"/>
                  <a:gd name="T111" fmla="*/ 2524 h 3172"/>
                  <a:gd name="T112" fmla="*/ 3438 w 3836"/>
                  <a:gd name="T113" fmla="*/ 2460 h 3172"/>
                  <a:gd name="T114" fmla="*/ 3402 w 3836"/>
                  <a:gd name="T115" fmla="*/ 2400 h 3172"/>
                  <a:gd name="T116" fmla="*/ 3372 w 3836"/>
                  <a:gd name="T117" fmla="*/ 2362 h 3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6" h="3172">
                    <a:moveTo>
                      <a:pt x="3836" y="2016"/>
                    </a:moveTo>
                    <a:lnTo>
                      <a:pt x="3370" y="0"/>
                    </a:lnTo>
                    <a:lnTo>
                      <a:pt x="3370" y="0"/>
                    </a:lnTo>
                    <a:lnTo>
                      <a:pt x="2928" y="38"/>
                    </a:lnTo>
                    <a:lnTo>
                      <a:pt x="2522" y="66"/>
                    </a:lnTo>
                    <a:lnTo>
                      <a:pt x="2150" y="90"/>
                    </a:lnTo>
                    <a:lnTo>
                      <a:pt x="1810" y="108"/>
                    </a:lnTo>
                    <a:lnTo>
                      <a:pt x="1502" y="122"/>
                    </a:lnTo>
                    <a:lnTo>
                      <a:pt x="1226" y="130"/>
                    </a:lnTo>
                    <a:lnTo>
                      <a:pt x="982" y="136"/>
                    </a:lnTo>
                    <a:lnTo>
                      <a:pt x="766" y="138"/>
                    </a:lnTo>
                    <a:lnTo>
                      <a:pt x="580" y="138"/>
                    </a:lnTo>
                    <a:lnTo>
                      <a:pt x="420" y="136"/>
                    </a:lnTo>
                    <a:lnTo>
                      <a:pt x="288" y="132"/>
                    </a:lnTo>
                    <a:lnTo>
                      <a:pt x="182" y="128"/>
                    </a:lnTo>
                    <a:lnTo>
                      <a:pt x="44" y="120"/>
                    </a:lnTo>
                    <a:lnTo>
                      <a:pt x="0" y="116"/>
                    </a:lnTo>
                    <a:lnTo>
                      <a:pt x="84" y="696"/>
                    </a:lnTo>
                    <a:lnTo>
                      <a:pt x="84" y="696"/>
                    </a:lnTo>
                    <a:lnTo>
                      <a:pt x="152" y="680"/>
                    </a:lnTo>
                    <a:lnTo>
                      <a:pt x="222" y="666"/>
                    </a:lnTo>
                    <a:lnTo>
                      <a:pt x="292" y="656"/>
                    </a:lnTo>
                    <a:lnTo>
                      <a:pt x="362" y="646"/>
                    </a:lnTo>
                    <a:lnTo>
                      <a:pt x="432" y="638"/>
                    </a:lnTo>
                    <a:lnTo>
                      <a:pt x="504" y="632"/>
                    </a:lnTo>
                    <a:lnTo>
                      <a:pt x="576" y="628"/>
                    </a:lnTo>
                    <a:lnTo>
                      <a:pt x="648" y="628"/>
                    </a:lnTo>
                    <a:lnTo>
                      <a:pt x="648" y="628"/>
                    </a:lnTo>
                    <a:lnTo>
                      <a:pt x="710" y="628"/>
                    </a:lnTo>
                    <a:lnTo>
                      <a:pt x="772" y="630"/>
                    </a:lnTo>
                    <a:lnTo>
                      <a:pt x="834" y="636"/>
                    </a:lnTo>
                    <a:lnTo>
                      <a:pt x="896" y="640"/>
                    </a:lnTo>
                    <a:lnTo>
                      <a:pt x="956" y="648"/>
                    </a:lnTo>
                    <a:lnTo>
                      <a:pt x="1018" y="656"/>
                    </a:lnTo>
                    <a:lnTo>
                      <a:pt x="1078" y="666"/>
                    </a:lnTo>
                    <a:lnTo>
                      <a:pt x="1136" y="678"/>
                    </a:lnTo>
                    <a:lnTo>
                      <a:pt x="1196" y="692"/>
                    </a:lnTo>
                    <a:lnTo>
                      <a:pt x="1254" y="706"/>
                    </a:lnTo>
                    <a:lnTo>
                      <a:pt x="1312" y="722"/>
                    </a:lnTo>
                    <a:lnTo>
                      <a:pt x="1370" y="740"/>
                    </a:lnTo>
                    <a:lnTo>
                      <a:pt x="1428" y="760"/>
                    </a:lnTo>
                    <a:lnTo>
                      <a:pt x="1484" y="780"/>
                    </a:lnTo>
                    <a:lnTo>
                      <a:pt x="1540" y="802"/>
                    </a:lnTo>
                    <a:lnTo>
                      <a:pt x="1594" y="824"/>
                    </a:lnTo>
                    <a:lnTo>
                      <a:pt x="1650" y="850"/>
                    </a:lnTo>
                    <a:lnTo>
                      <a:pt x="1704" y="876"/>
                    </a:lnTo>
                    <a:lnTo>
                      <a:pt x="1756" y="902"/>
                    </a:lnTo>
                    <a:lnTo>
                      <a:pt x="1810" y="930"/>
                    </a:lnTo>
                    <a:lnTo>
                      <a:pt x="1862" y="960"/>
                    </a:lnTo>
                    <a:lnTo>
                      <a:pt x="1912" y="992"/>
                    </a:lnTo>
                    <a:lnTo>
                      <a:pt x="1964" y="1024"/>
                    </a:lnTo>
                    <a:lnTo>
                      <a:pt x="2012" y="1056"/>
                    </a:lnTo>
                    <a:lnTo>
                      <a:pt x="2062" y="1092"/>
                    </a:lnTo>
                    <a:lnTo>
                      <a:pt x="2110" y="1128"/>
                    </a:lnTo>
                    <a:lnTo>
                      <a:pt x="2158" y="1164"/>
                    </a:lnTo>
                    <a:lnTo>
                      <a:pt x="2204" y="1202"/>
                    </a:lnTo>
                    <a:lnTo>
                      <a:pt x="2250" y="1242"/>
                    </a:lnTo>
                    <a:lnTo>
                      <a:pt x="2294" y="1282"/>
                    </a:lnTo>
                    <a:lnTo>
                      <a:pt x="2340" y="1322"/>
                    </a:lnTo>
                    <a:lnTo>
                      <a:pt x="2382" y="1366"/>
                    </a:lnTo>
                    <a:lnTo>
                      <a:pt x="2424" y="1408"/>
                    </a:lnTo>
                    <a:lnTo>
                      <a:pt x="2466" y="1454"/>
                    </a:lnTo>
                    <a:lnTo>
                      <a:pt x="2506" y="1498"/>
                    </a:lnTo>
                    <a:lnTo>
                      <a:pt x="2546" y="1546"/>
                    </a:lnTo>
                    <a:lnTo>
                      <a:pt x="2584" y="1592"/>
                    </a:lnTo>
                    <a:lnTo>
                      <a:pt x="2622" y="1640"/>
                    </a:lnTo>
                    <a:lnTo>
                      <a:pt x="2658" y="1690"/>
                    </a:lnTo>
                    <a:lnTo>
                      <a:pt x="2694" y="1740"/>
                    </a:lnTo>
                    <a:lnTo>
                      <a:pt x="2728" y="1792"/>
                    </a:lnTo>
                    <a:lnTo>
                      <a:pt x="2762" y="1844"/>
                    </a:lnTo>
                    <a:lnTo>
                      <a:pt x="2794" y="1896"/>
                    </a:lnTo>
                    <a:lnTo>
                      <a:pt x="2826" y="1950"/>
                    </a:lnTo>
                    <a:lnTo>
                      <a:pt x="2856" y="2004"/>
                    </a:lnTo>
                    <a:lnTo>
                      <a:pt x="2886" y="2060"/>
                    </a:lnTo>
                    <a:lnTo>
                      <a:pt x="2914" y="2116"/>
                    </a:lnTo>
                    <a:lnTo>
                      <a:pt x="2940" y="2174"/>
                    </a:lnTo>
                    <a:lnTo>
                      <a:pt x="2966" y="2230"/>
                    </a:lnTo>
                    <a:lnTo>
                      <a:pt x="2990" y="2290"/>
                    </a:lnTo>
                    <a:lnTo>
                      <a:pt x="3014" y="2348"/>
                    </a:lnTo>
                    <a:lnTo>
                      <a:pt x="3036" y="2408"/>
                    </a:lnTo>
                    <a:lnTo>
                      <a:pt x="3056" y="2468"/>
                    </a:lnTo>
                    <a:lnTo>
                      <a:pt x="3076" y="2530"/>
                    </a:lnTo>
                    <a:lnTo>
                      <a:pt x="3094" y="2592"/>
                    </a:lnTo>
                    <a:lnTo>
                      <a:pt x="3110" y="2654"/>
                    </a:lnTo>
                    <a:lnTo>
                      <a:pt x="3126" y="2716"/>
                    </a:lnTo>
                    <a:lnTo>
                      <a:pt x="3140" y="2780"/>
                    </a:lnTo>
                    <a:lnTo>
                      <a:pt x="3154" y="2844"/>
                    </a:lnTo>
                    <a:lnTo>
                      <a:pt x="3166" y="2908"/>
                    </a:lnTo>
                    <a:lnTo>
                      <a:pt x="3176" y="2974"/>
                    </a:lnTo>
                    <a:lnTo>
                      <a:pt x="3184" y="3040"/>
                    </a:lnTo>
                    <a:lnTo>
                      <a:pt x="3192" y="3106"/>
                    </a:lnTo>
                    <a:lnTo>
                      <a:pt x="3198" y="3172"/>
                    </a:lnTo>
                    <a:lnTo>
                      <a:pt x="3198" y="3172"/>
                    </a:lnTo>
                    <a:lnTo>
                      <a:pt x="3246" y="3130"/>
                    </a:lnTo>
                    <a:lnTo>
                      <a:pt x="3288" y="3090"/>
                    </a:lnTo>
                    <a:lnTo>
                      <a:pt x="3326" y="3050"/>
                    </a:lnTo>
                    <a:lnTo>
                      <a:pt x="3358" y="3010"/>
                    </a:lnTo>
                    <a:lnTo>
                      <a:pt x="3386" y="2970"/>
                    </a:lnTo>
                    <a:lnTo>
                      <a:pt x="3412" y="2932"/>
                    </a:lnTo>
                    <a:lnTo>
                      <a:pt x="3432" y="2896"/>
                    </a:lnTo>
                    <a:lnTo>
                      <a:pt x="3450" y="2858"/>
                    </a:lnTo>
                    <a:lnTo>
                      <a:pt x="3462" y="2822"/>
                    </a:lnTo>
                    <a:lnTo>
                      <a:pt x="3474" y="2788"/>
                    </a:lnTo>
                    <a:lnTo>
                      <a:pt x="3482" y="2754"/>
                    </a:lnTo>
                    <a:lnTo>
                      <a:pt x="3486" y="2720"/>
                    </a:lnTo>
                    <a:lnTo>
                      <a:pt x="3488" y="2690"/>
                    </a:lnTo>
                    <a:lnTo>
                      <a:pt x="3490" y="2658"/>
                    </a:lnTo>
                    <a:lnTo>
                      <a:pt x="3488" y="2630"/>
                    </a:lnTo>
                    <a:lnTo>
                      <a:pt x="3484" y="2600"/>
                    </a:lnTo>
                    <a:lnTo>
                      <a:pt x="3480" y="2574"/>
                    </a:lnTo>
                    <a:lnTo>
                      <a:pt x="3472" y="2548"/>
                    </a:lnTo>
                    <a:lnTo>
                      <a:pt x="3466" y="2524"/>
                    </a:lnTo>
                    <a:lnTo>
                      <a:pt x="3456" y="2502"/>
                    </a:lnTo>
                    <a:lnTo>
                      <a:pt x="3438" y="2460"/>
                    </a:lnTo>
                    <a:lnTo>
                      <a:pt x="3420" y="2426"/>
                    </a:lnTo>
                    <a:lnTo>
                      <a:pt x="3402" y="2400"/>
                    </a:lnTo>
                    <a:lnTo>
                      <a:pt x="3386" y="2378"/>
                    </a:lnTo>
                    <a:lnTo>
                      <a:pt x="3372" y="2362"/>
                    </a:lnTo>
                    <a:lnTo>
                      <a:pt x="3836" y="2016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6"/>
              <p:cNvSpPr>
                <a:spLocks/>
              </p:cNvSpPr>
              <p:nvPr/>
            </p:nvSpPr>
            <p:spPr bwMode="auto">
              <a:xfrm>
                <a:off x="2009" y="1118"/>
                <a:ext cx="3114" cy="3068"/>
              </a:xfrm>
              <a:custGeom>
                <a:avLst/>
                <a:gdLst>
                  <a:gd name="T0" fmla="*/ 564 w 3114"/>
                  <a:gd name="T1" fmla="*/ 0 h 3068"/>
                  <a:gd name="T2" fmla="*/ 420 w 3114"/>
                  <a:gd name="T3" fmla="*/ 4 h 3068"/>
                  <a:gd name="T4" fmla="*/ 278 w 3114"/>
                  <a:gd name="T5" fmla="*/ 18 h 3068"/>
                  <a:gd name="T6" fmla="*/ 138 w 3114"/>
                  <a:gd name="T7" fmla="*/ 38 h 3068"/>
                  <a:gd name="T8" fmla="*/ 0 w 3114"/>
                  <a:gd name="T9" fmla="*/ 68 h 3068"/>
                  <a:gd name="T10" fmla="*/ 420 w 3114"/>
                  <a:gd name="T11" fmla="*/ 2964 h 3068"/>
                  <a:gd name="T12" fmla="*/ 554 w 3114"/>
                  <a:gd name="T13" fmla="*/ 2990 h 3068"/>
                  <a:gd name="T14" fmla="*/ 770 w 3114"/>
                  <a:gd name="T15" fmla="*/ 3026 h 3068"/>
                  <a:gd name="T16" fmla="*/ 982 w 3114"/>
                  <a:gd name="T17" fmla="*/ 3048 h 3068"/>
                  <a:gd name="T18" fmla="*/ 1144 w 3114"/>
                  <a:gd name="T19" fmla="*/ 3060 h 3068"/>
                  <a:gd name="T20" fmla="*/ 1320 w 3114"/>
                  <a:gd name="T21" fmla="*/ 3066 h 3068"/>
                  <a:gd name="T22" fmla="*/ 1506 w 3114"/>
                  <a:gd name="T23" fmla="*/ 3066 h 3068"/>
                  <a:gd name="T24" fmla="*/ 1698 w 3114"/>
                  <a:gd name="T25" fmla="*/ 3056 h 3068"/>
                  <a:gd name="T26" fmla="*/ 1896 w 3114"/>
                  <a:gd name="T27" fmla="*/ 3036 h 3068"/>
                  <a:gd name="T28" fmla="*/ 2098 w 3114"/>
                  <a:gd name="T29" fmla="*/ 3002 h 3068"/>
                  <a:gd name="T30" fmla="*/ 2298 w 3114"/>
                  <a:gd name="T31" fmla="*/ 2956 h 3068"/>
                  <a:gd name="T32" fmla="*/ 2496 w 3114"/>
                  <a:gd name="T33" fmla="*/ 2892 h 3068"/>
                  <a:gd name="T34" fmla="*/ 2594 w 3114"/>
                  <a:gd name="T35" fmla="*/ 2854 h 3068"/>
                  <a:gd name="T36" fmla="*/ 2688 w 3114"/>
                  <a:gd name="T37" fmla="*/ 2812 h 3068"/>
                  <a:gd name="T38" fmla="*/ 2782 w 3114"/>
                  <a:gd name="T39" fmla="*/ 2764 h 3068"/>
                  <a:gd name="T40" fmla="*/ 2832 w 3114"/>
                  <a:gd name="T41" fmla="*/ 2736 h 3068"/>
                  <a:gd name="T42" fmla="*/ 2926 w 3114"/>
                  <a:gd name="T43" fmla="*/ 2680 h 3068"/>
                  <a:gd name="T44" fmla="*/ 3008 w 3114"/>
                  <a:gd name="T45" fmla="*/ 2626 h 3068"/>
                  <a:gd name="T46" fmla="*/ 3082 w 3114"/>
                  <a:gd name="T47" fmla="*/ 2572 h 3068"/>
                  <a:gd name="T48" fmla="*/ 3114 w 3114"/>
                  <a:gd name="T49" fmla="*/ 2544 h 3068"/>
                  <a:gd name="T50" fmla="*/ 3100 w 3114"/>
                  <a:gd name="T51" fmla="*/ 2412 h 3068"/>
                  <a:gd name="T52" fmla="*/ 3082 w 3114"/>
                  <a:gd name="T53" fmla="*/ 2280 h 3068"/>
                  <a:gd name="T54" fmla="*/ 3056 w 3114"/>
                  <a:gd name="T55" fmla="*/ 2152 h 3068"/>
                  <a:gd name="T56" fmla="*/ 3026 w 3114"/>
                  <a:gd name="T57" fmla="*/ 2026 h 3068"/>
                  <a:gd name="T58" fmla="*/ 2992 w 3114"/>
                  <a:gd name="T59" fmla="*/ 1902 h 3068"/>
                  <a:gd name="T60" fmla="*/ 2952 w 3114"/>
                  <a:gd name="T61" fmla="*/ 1780 h 3068"/>
                  <a:gd name="T62" fmla="*/ 2906 w 3114"/>
                  <a:gd name="T63" fmla="*/ 1662 h 3068"/>
                  <a:gd name="T64" fmla="*/ 2856 w 3114"/>
                  <a:gd name="T65" fmla="*/ 1546 h 3068"/>
                  <a:gd name="T66" fmla="*/ 2802 w 3114"/>
                  <a:gd name="T67" fmla="*/ 1432 h 3068"/>
                  <a:gd name="T68" fmla="*/ 2742 w 3114"/>
                  <a:gd name="T69" fmla="*/ 1322 h 3068"/>
                  <a:gd name="T70" fmla="*/ 2678 w 3114"/>
                  <a:gd name="T71" fmla="*/ 1216 h 3068"/>
                  <a:gd name="T72" fmla="*/ 2610 w 3114"/>
                  <a:gd name="T73" fmla="*/ 1112 h 3068"/>
                  <a:gd name="T74" fmla="*/ 2538 w 3114"/>
                  <a:gd name="T75" fmla="*/ 1012 h 3068"/>
                  <a:gd name="T76" fmla="*/ 2462 w 3114"/>
                  <a:gd name="T77" fmla="*/ 918 h 3068"/>
                  <a:gd name="T78" fmla="*/ 2382 w 3114"/>
                  <a:gd name="T79" fmla="*/ 826 h 3068"/>
                  <a:gd name="T80" fmla="*/ 2298 w 3114"/>
                  <a:gd name="T81" fmla="*/ 738 h 3068"/>
                  <a:gd name="T82" fmla="*/ 2210 w 3114"/>
                  <a:gd name="T83" fmla="*/ 654 h 3068"/>
                  <a:gd name="T84" fmla="*/ 2120 w 3114"/>
                  <a:gd name="T85" fmla="*/ 574 h 3068"/>
                  <a:gd name="T86" fmla="*/ 2026 w 3114"/>
                  <a:gd name="T87" fmla="*/ 500 h 3068"/>
                  <a:gd name="T88" fmla="*/ 1928 w 3114"/>
                  <a:gd name="T89" fmla="*/ 428 h 3068"/>
                  <a:gd name="T90" fmla="*/ 1828 w 3114"/>
                  <a:gd name="T91" fmla="*/ 364 h 3068"/>
                  <a:gd name="T92" fmla="*/ 1726 w 3114"/>
                  <a:gd name="T93" fmla="*/ 302 h 3068"/>
                  <a:gd name="T94" fmla="*/ 1620 w 3114"/>
                  <a:gd name="T95" fmla="*/ 248 h 3068"/>
                  <a:gd name="T96" fmla="*/ 1510 w 3114"/>
                  <a:gd name="T97" fmla="*/ 196 h 3068"/>
                  <a:gd name="T98" fmla="*/ 1400 w 3114"/>
                  <a:gd name="T99" fmla="*/ 152 h 3068"/>
                  <a:gd name="T100" fmla="*/ 1286 w 3114"/>
                  <a:gd name="T101" fmla="*/ 112 h 3068"/>
                  <a:gd name="T102" fmla="*/ 1170 w 3114"/>
                  <a:gd name="T103" fmla="*/ 78 h 3068"/>
                  <a:gd name="T104" fmla="*/ 1052 w 3114"/>
                  <a:gd name="T105" fmla="*/ 50 h 3068"/>
                  <a:gd name="T106" fmla="*/ 934 w 3114"/>
                  <a:gd name="T107" fmla="*/ 28 h 3068"/>
                  <a:gd name="T108" fmla="*/ 812 w 3114"/>
                  <a:gd name="T109" fmla="*/ 12 h 3068"/>
                  <a:gd name="T110" fmla="*/ 688 w 3114"/>
                  <a:gd name="T111" fmla="*/ 2 h 3068"/>
                  <a:gd name="T112" fmla="*/ 564 w 3114"/>
                  <a:gd name="T113" fmla="*/ 0 h 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14" h="3068">
                    <a:moveTo>
                      <a:pt x="564" y="0"/>
                    </a:moveTo>
                    <a:lnTo>
                      <a:pt x="564" y="0"/>
                    </a:lnTo>
                    <a:lnTo>
                      <a:pt x="492" y="0"/>
                    </a:lnTo>
                    <a:lnTo>
                      <a:pt x="420" y="4"/>
                    </a:lnTo>
                    <a:lnTo>
                      <a:pt x="348" y="10"/>
                    </a:lnTo>
                    <a:lnTo>
                      <a:pt x="278" y="18"/>
                    </a:lnTo>
                    <a:lnTo>
                      <a:pt x="208" y="28"/>
                    </a:lnTo>
                    <a:lnTo>
                      <a:pt x="138" y="38"/>
                    </a:lnTo>
                    <a:lnTo>
                      <a:pt x="68" y="52"/>
                    </a:lnTo>
                    <a:lnTo>
                      <a:pt x="0" y="68"/>
                    </a:lnTo>
                    <a:lnTo>
                      <a:pt x="420" y="2964"/>
                    </a:lnTo>
                    <a:lnTo>
                      <a:pt x="420" y="2964"/>
                    </a:lnTo>
                    <a:lnTo>
                      <a:pt x="482" y="2976"/>
                    </a:lnTo>
                    <a:lnTo>
                      <a:pt x="554" y="2990"/>
                    </a:lnTo>
                    <a:lnTo>
                      <a:pt x="650" y="3008"/>
                    </a:lnTo>
                    <a:lnTo>
                      <a:pt x="770" y="3026"/>
                    </a:lnTo>
                    <a:lnTo>
                      <a:pt x="908" y="3042"/>
                    </a:lnTo>
                    <a:lnTo>
                      <a:pt x="982" y="3048"/>
                    </a:lnTo>
                    <a:lnTo>
                      <a:pt x="1062" y="3056"/>
                    </a:lnTo>
                    <a:lnTo>
                      <a:pt x="1144" y="3060"/>
                    </a:lnTo>
                    <a:lnTo>
                      <a:pt x="1232" y="3064"/>
                    </a:lnTo>
                    <a:lnTo>
                      <a:pt x="1320" y="3066"/>
                    </a:lnTo>
                    <a:lnTo>
                      <a:pt x="1412" y="3068"/>
                    </a:lnTo>
                    <a:lnTo>
                      <a:pt x="1506" y="3066"/>
                    </a:lnTo>
                    <a:lnTo>
                      <a:pt x="1602" y="3062"/>
                    </a:lnTo>
                    <a:lnTo>
                      <a:pt x="1698" y="3056"/>
                    </a:lnTo>
                    <a:lnTo>
                      <a:pt x="1798" y="3048"/>
                    </a:lnTo>
                    <a:lnTo>
                      <a:pt x="1896" y="3036"/>
                    </a:lnTo>
                    <a:lnTo>
                      <a:pt x="1996" y="3022"/>
                    </a:lnTo>
                    <a:lnTo>
                      <a:pt x="2098" y="3002"/>
                    </a:lnTo>
                    <a:lnTo>
                      <a:pt x="2198" y="2982"/>
                    </a:lnTo>
                    <a:lnTo>
                      <a:pt x="2298" y="2956"/>
                    </a:lnTo>
                    <a:lnTo>
                      <a:pt x="2398" y="2926"/>
                    </a:lnTo>
                    <a:lnTo>
                      <a:pt x="2496" y="2892"/>
                    </a:lnTo>
                    <a:lnTo>
                      <a:pt x="2544" y="2874"/>
                    </a:lnTo>
                    <a:lnTo>
                      <a:pt x="2594" y="2854"/>
                    </a:lnTo>
                    <a:lnTo>
                      <a:pt x="2642" y="2834"/>
                    </a:lnTo>
                    <a:lnTo>
                      <a:pt x="2688" y="2812"/>
                    </a:lnTo>
                    <a:lnTo>
                      <a:pt x="2736" y="2788"/>
                    </a:lnTo>
                    <a:lnTo>
                      <a:pt x="2782" y="2764"/>
                    </a:lnTo>
                    <a:lnTo>
                      <a:pt x="2782" y="2764"/>
                    </a:lnTo>
                    <a:lnTo>
                      <a:pt x="2832" y="2736"/>
                    </a:lnTo>
                    <a:lnTo>
                      <a:pt x="2880" y="2708"/>
                    </a:lnTo>
                    <a:lnTo>
                      <a:pt x="2926" y="2680"/>
                    </a:lnTo>
                    <a:lnTo>
                      <a:pt x="2968" y="2652"/>
                    </a:lnTo>
                    <a:lnTo>
                      <a:pt x="3008" y="2626"/>
                    </a:lnTo>
                    <a:lnTo>
                      <a:pt x="3046" y="2598"/>
                    </a:lnTo>
                    <a:lnTo>
                      <a:pt x="3082" y="2572"/>
                    </a:lnTo>
                    <a:lnTo>
                      <a:pt x="3114" y="2544"/>
                    </a:lnTo>
                    <a:lnTo>
                      <a:pt x="3114" y="2544"/>
                    </a:lnTo>
                    <a:lnTo>
                      <a:pt x="3108" y="2478"/>
                    </a:lnTo>
                    <a:lnTo>
                      <a:pt x="3100" y="2412"/>
                    </a:lnTo>
                    <a:lnTo>
                      <a:pt x="3092" y="2346"/>
                    </a:lnTo>
                    <a:lnTo>
                      <a:pt x="3082" y="2280"/>
                    </a:lnTo>
                    <a:lnTo>
                      <a:pt x="3070" y="2216"/>
                    </a:lnTo>
                    <a:lnTo>
                      <a:pt x="3056" y="2152"/>
                    </a:lnTo>
                    <a:lnTo>
                      <a:pt x="3042" y="2088"/>
                    </a:lnTo>
                    <a:lnTo>
                      <a:pt x="3026" y="2026"/>
                    </a:lnTo>
                    <a:lnTo>
                      <a:pt x="3010" y="1964"/>
                    </a:lnTo>
                    <a:lnTo>
                      <a:pt x="2992" y="1902"/>
                    </a:lnTo>
                    <a:lnTo>
                      <a:pt x="2972" y="1840"/>
                    </a:lnTo>
                    <a:lnTo>
                      <a:pt x="2952" y="1780"/>
                    </a:lnTo>
                    <a:lnTo>
                      <a:pt x="2930" y="1720"/>
                    </a:lnTo>
                    <a:lnTo>
                      <a:pt x="2906" y="1662"/>
                    </a:lnTo>
                    <a:lnTo>
                      <a:pt x="2882" y="1602"/>
                    </a:lnTo>
                    <a:lnTo>
                      <a:pt x="2856" y="1546"/>
                    </a:lnTo>
                    <a:lnTo>
                      <a:pt x="2830" y="1488"/>
                    </a:lnTo>
                    <a:lnTo>
                      <a:pt x="2802" y="1432"/>
                    </a:lnTo>
                    <a:lnTo>
                      <a:pt x="2772" y="1376"/>
                    </a:lnTo>
                    <a:lnTo>
                      <a:pt x="2742" y="1322"/>
                    </a:lnTo>
                    <a:lnTo>
                      <a:pt x="2710" y="1268"/>
                    </a:lnTo>
                    <a:lnTo>
                      <a:pt x="2678" y="1216"/>
                    </a:lnTo>
                    <a:lnTo>
                      <a:pt x="2644" y="1164"/>
                    </a:lnTo>
                    <a:lnTo>
                      <a:pt x="2610" y="1112"/>
                    </a:lnTo>
                    <a:lnTo>
                      <a:pt x="2574" y="1062"/>
                    </a:lnTo>
                    <a:lnTo>
                      <a:pt x="2538" y="1012"/>
                    </a:lnTo>
                    <a:lnTo>
                      <a:pt x="2500" y="964"/>
                    </a:lnTo>
                    <a:lnTo>
                      <a:pt x="2462" y="918"/>
                    </a:lnTo>
                    <a:lnTo>
                      <a:pt x="2422" y="870"/>
                    </a:lnTo>
                    <a:lnTo>
                      <a:pt x="2382" y="826"/>
                    </a:lnTo>
                    <a:lnTo>
                      <a:pt x="2340" y="780"/>
                    </a:lnTo>
                    <a:lnTo>
                      <a:pt x="2298" y="738"/>
                    </a:lnTo>
                    <a:lnTo>
                      <a:pt x="2256" y="694"/>
                    </a:lnTo>
                    <a:lnTo>
                      <a:pt x="2210" y="654"/>
                    </a:lnTo>
                    <a:lnTo>
                      <a:pt x="2166" y="614"/>
                    </a:lnTo>
                    <a:lnTo>
                      <a:pt x="2120" y="574"/>
                    </a:lnTo>
                    <a:lnTo>
                      <a:pt x="2074" y="536"/>
                    </a:lnTo>
                    <a:lnTo>
                      <a:pt x="2026" y="500"/>
                    </a:lnTo>
                    <a:lnTo>
                      <a:pt x="1978" y="464"/>
                    </a:lnTo>
                    <a:lnTo>
                      <a:pt x="1928" y="428"/>
                    </a:lnTo>
                    <a:lnTo>
                      <a:pt x="1880" y="396"/>
                    </a:lnTo>
                    <a:lnTo>
                      <a:pt x="1828" y="364"/>
                    </a:lnTo>
                    <a:lnTo>
                      <a:pt x="1778" y="332"/>
                    </a:lnTo>
                    <a:lnTo>
                      <a:pt x="1726" y="302"/>
                    </a:lnTo>
                    <a:lnTo>
                      <a:pt x="1672" y="274"/>
                    </a:lnTo>
                    <a:lnTo>
                      <a:pt x="1620" y="248"/>
                    </a:lnTo>
                    <a:lnTo>
                      <a:pt x="1566" y="222"/>
                    </a:lnTo>
                    <a:lnTo>
                      <a:pt x="1510" y="196"/>
                    </a:lnTo>
                    <a:lnTo>
                      <a:pt x="1456" y="174"/>
                    </a:lnTo>
                    <a:lnTo>
                      <a:pt x="1400" y="152"/>
                    </a:lnTo>
                    <a:lnTo>
                      <a:pt x="1344" y="132"/>
                    </a:lnTo>
                    <a:lnTo>
                      <a:pt x="1286" y="112"/>
                    </a:lnTo>
                    <a:lnTo>
                      <a:pt x="1228" y="94"/>
                    </a:lnTo>
                    <a:lnTo>
                      <a:pt x="1170" y="78"/>
                    </a:lnTo>
                    <a:lnTo>
                      <a:pt x="1112" y="64"/>
                    </a:lnTo>
                    <a:lnTo>
                      <a:pt x="1052" y="50"/>
                    </a:lnTo>
                    <a:lnTo>
                      <a:pt x="994" y="38"/>
                    </a:lnTo>
                    <a:lnTo>
                      <a:pt x="934" y="28"/>
                    </a:lnTo>
                    <a:lnTo>
                      <a:pt x="872" y="20"/>
                    </a:lnTo>
                    <a:lnTo>
                      <a:pt x="812" y="12"/>
                    </a:lnTo>
                    <a:lnTo>
                      <a:pt x="750" y="8"/>
                    </a:lnTo>
                    <a:lnTo>
                      <a:pt x="688" y="2"/>
                    </a:lnTo>
                    <a:lnTo>
                      <a:pt x="626" y="0"/>
                    </a:lnTo>
                    <a:lnTo>
                      <a:pt x="564" y="0"/>
                    </a:lnTo>
                    <a:lnTo>
                      <a:pt x="564" y="0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4787" y="2516"/>
                <a:ext cx="972" cy="1376"/>
              </a:xfrm>
              <a:custGeom>
                <a:avLst/>
                <a:gdLst>
                  <a:gd name="T0" fmla="*/ 0 w 972"/>
                  <a:gd name="T1" fmla="*/ 1376 h 1376"/>
                  <a:gd name="T2" fmla="*/ 0 w 972"/>
                  <a:gd name="T3" fmla="*/ 1376 h 1376"/>
                  <a:gd name="T4" fmla="*/ 88 w 972"/>
                  <a:gd name="T5" fmla="*/ 1326 h 1376"/>
                  <a:gd name="T6" fmla="*/ 168 w 972"/>
                  <a:gd name="T7" fmla="*/ 1276 h 1376"/>
                  <a:gd name="T8" fmla="*/ 240 w 972"/>
                  <a:gd name="T9" fmla="*/ 1226 h 1376"/>
                  <a:gd name="T10" fmla="*/ 306 w 972"/>
                  <a:gd name="T11" fmla="*/ 1178 h 1376"/>
                  <a:gd name="T12" fmla="*/ 362 w 972"/>
                  <a:gd name="T13" fmla="*/ 1130 h 1376"/>
                  <a:gd name="T14" fmla="*/ 414 w 972"/>
                  <a:gd name="T15" fmla="*/ 1082 h 1376"/>
                  <a:gd name="T16" fmla="*/ 458 w 972"/>
                  <a:gd name="T17" fmla="*/ 1036 h 1376"/>
                  <a:gd name="T18" fmla="*/ 496 w 972"/>
                  <a:gd name="T19" fmla="*/ 990 h 1376"/>
                  <a:gd name="T20" fmla="*/ 528 w 972"/>
                  <a:gd name="T21" fmla="*/ 944 h 1376"/>
                  <a:gd name="T22" fmla="*/ 554 w 972"/>
                  <a:gd name="T23" fmla="*/ 900 h 1376"/>
                  <a:gd name="T24" fmla="*/ 576 w 972"/>
                  <a:gd name="T25" fmla="*/ 856 h 1376"/>
                  <a:gd name="T26" fmla="*/ 594 w 972"/>
                  <a:gd name="T27" fmla="*/ 814 h 1376"/>
                  <a:gd name="T28" fmla="*/ 606 w 972"/>
                  <a:gd name="T29" fmla="*/ 774 h 1376"/>
                  <a:gd name="T30" fmla="*/ 616 w 972"/>
                  <a:gd name="T31" fmla="*/ 734 h 1376"/>
                  <a:gd name="T32" fmla="*/ 622 w 972"/>
                  <a:gd name="T33" fmla="*/ 696 h 1376"/>
                  <a:gd name="T34" fmla="*/ 624 w 972"/>
                  <a:gd name="T35" fmla="*/ 660 h 1376"/>
                  <a:gd name="T36" fmla="*/ 622 w 972"/>
                  <a:gd name="T37" fmla="*/ 626 h 1376"/>
                  <a:gd name="T38" fmla="*/ 620 w 972"/>
                  <a:gd name="T39" fmla="*/ 592 h 1376"/>
                  <a:gd name="T40" fmla="*/ 614 w 972"/>
                  <a:gd name="T41" fmla="*/ 560 h 1376"/>
                  <a:gd name="T42" fmla="*/ 606 w 972"/>
                  <a:gd name="T43" fmla="*/ 530 h 1376"/>
                  <a:gd name="T44" fmla="*/ 598 w 972"/>
                  <a:gd name="T45" fmla="*/ 504 h 1376"/>
                  <a:gd name="T46" fmla="*/ 588 w 972"/>
                  <a:gd name="T47" fmla="*/ 478 h 1376"/>
                  <a:gd name="T48" fmla="*/ 576 w 972"/>
                  <a:gd name="T49" fmla="*/ 454 h 1376"/>
                  <a:gd name="T50" fmla="*/ 566 w 972"/>
                  <a:gd name="T51" fmla="*/ 432 h 1376"/>
                  <a:gd name="T52" fmla="*/ 544 w 972"/>
                  <a:gd name="T53" fmla="*/ 396 h 1376"/>
                  <a:gd name="T54" fmla="*/ 524 w 972"/>
                  <a:gd name="T55" fmla="*/ 368 h 1376"/>
                  <a:gd name="T56" fmla="*/ 506 w 972"/>
                  <a:gd name="T57" fmla="*/ 346 h 1376"/>
                  <a:gd name="T58" fmla="*/ 970 w 972"/>
                  <a:gd name="T59" fmla="*/ 0 h 1376"/>
                  <a:gd name="T60" fmla="*/ 970 w 972"/>
                  <a:gd name="T61" fmla="*/ 0 h 1376"/>
                  <a:gd name="T62" fmla="*/ 972 w 972"/>
                  <a:gd name="T63" fmla="*/ 38 h 1376"/>
                  <a:gd name="T64" fmla="*/ 970 w 972"/>
                  <a:gd name="T65" fmla="*/ 82 h 1376"/>
                  <a:gd name="T66" fmla="*/ 966 w 972"/>
                  <a:gd name="T67" fmla="*/ 142 h 1376"/>
                  <a:gd name="T68" fmla="*/ 956 w 972"/>
                  <a:gd name="T69" fmla="*/ 214 h 1376"/>
                  <a:gd name="T70" fmla="*/ 948 w 972"/>
                  <a:gd name="T71" fmla="*/ 254 h 1376"/>
                  <a:gd name="T72" fmla="*/ 938 w 972"/>
                  <a:gd name="T73" fmla="*/ 296 h 1376"/>
                  <a:gd name="T74" fmla="*/ 928 w 972"/>
                  <a:gd name="T75" fmla="*/ 342 h 1376"/>
                  <a:gd name="T76" fmla="*/ 914 w 972"/>
                  <a:gd name="T77" fmla="*/ 390 h 1376"/>
                  <a:gd name="T78" fmla="*/ 896 w 972"/>
                  <a:gd name="T79" fmla="*/ 438 h 1376"/>
                  <a:gd name="T80" fmla="*/ 878 w 972"/>
                  <a:gd name="T81" fmla="*/ 490 h 1376"/>
                  <a:gd name="T82" fmla="*/ 854 w 972"/>
                  <a:gd name="T83" fmla="*/ 542 h 1376"/>
                  <a:gd name="T84" fmla="*/ 828 w 972"/>
                  <a:gd name="T85" fmla="*/ 596 h 1376"/>
                  <a:gd name="T86" fmla="*/ 800 w 972"/>
                  <a:gd name="T87" fmla="*/ 652 h 1376"/>
                  <a:gd name="T88" fmla="*/ 766 w 972"/>
                  <a:gd name="T89" fmla="*/ 708 h 1376"/>
                  <a:gd name="T90" fmla="*/ 730 w 972"/>
                  <a:gd name="T91" fmla="*/ 766 h 1376"/>
                  <a:gd name="T92" fmla="*/ 688 w 972"/>
                  <a:gd name="T93" fmla="*/ 822 h 1376"/>
                  <a:gd name="T94" fmla="*/ 642 w 972"/>
                  <a:gd name="T95" fmla="*/ 880 h 1376"/>
                  <a:gd name="T96" fmla="*/ 592 w 972"/>
                  <a:gd name="T97" fmla="*/ 938 h 1376"/>
                  <a:gd name="T98" fmla="*/ 538 w 972"/>
                  <a:gd name="T99" fmla="*/ 996 h 1376"/>
                  <a:gd name="T100" fmla="*/ 478 w 972"/>
                  <a:gd name="T101" fmla="*/ 1052 h 1376"/>
                  <a:gd name="T102" fmla="*/ 412 w 972"/>
                  <a:gd name="T103" fmla="*/ 1110 h 1376"/>
                  <a:gd name="T104" fmla="*/ 342 w 972"/>
                  <a:gd name="T105" fmla="*/ 1166 h 1376"/>
                  <a:gd name="T106" fmla="*/ 266 w 972"/>
                  <a:gd name="T107" fmla="*/ 1220 h 1376"/>
                  <a:gd name="T108" fmla="*/ 184 w 972"/>
                  <a:gd name="T109" fmla="*/ 1274 h 1376"/>
                  <a:gd name="T110" fmla="*/ 94 w 972"/>
                  <a:gd name="T111" fmla="*/ 1326 h 1376"/>
                  <a:gd name="T112" fmla="*/ 0 w 972"/>
                  <a:gd name="T113" fmla="*/ 1376 h 1376"/>
                  <a:gd name="T114" fmla="*/ 0 w 972"/>
                  <a:gd name="T115" fmla="*/ 1376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2" h="1376">
                    <a:moveTo>
                      <a:pt x="0" y="1376"/>
                    </a:moveTo>
                    <a:lnTo>
                      <a:pt x="0" y="1376"/>
                    </a:lnTo>
                    <a:lnTo>
                      <a:pt x="88" y="1326"/>
                    </a:lnTo>
                    <a:lnTo>
                      <a:pt x="168" y="1276"/>
                    </a:lnTo>
                    <a:lnTo>
                      <a:pt x="240" y="1226"/>
                    </a:lnTo>
                    <a:lnTo>
                      <a:pt x="306" y="1178"/>
                    </a:lnTo>
                    <a:lnTo>
                      <a:pt x="362" y="1130"/>
                    </a:lnTo>
                    <a:lnTo>
                      <a:pt x="414" y="1082"/>
                    </a:lnTo>
                    <a:lnTo>
                      <a:pt x="458" y="1036"/>
                    </a:lnTo>
                    <a:lnTo>
                      <a:pt x="496" y="990"/>
                    </a:lnTo>
                    <a:lnTo>
                      <a:pt x="528" y="944"/>
                    </a:lnTo>
                    <a:lnTo>
                      <a:pt x="554" y="900"/>
                    </a:lnTo>
                    <a:lnTo>
                      <a:pt x="576" y="856"/>
                    </a:lnTo>
                    <a:lnTo>
                      <a:pt x="594" y="814"/>
                    </a:lnTo>
                    <a:lnTo>
                      <a:pt x="606" y="774"/>
                    </a:lnTo>
                    <a:lnTo>
                      <a:pt x="616" y="734"/>
                    </a:lnTo>
                    <a:lnTo>
                      <a:pt x="622" y="696"/>
                    </a:lnTo>
                    <a:lnTo>
                      <a:pt x="624" y="660"/>
                    </a:lnTo>
                    <a:lnTo>
                      <a:pt x="622" y="626"/>
                    </a:lnTo>
                    <a:lnTo>
                      <a:pt x="620" y="592"/>
                    </a:lnTo>
                    <a:lnTo>
                      <a:pt x="614" y="560"/>
                    </a:lnTo>
                    <a:lnTo>
                      <a:pt x="606" y="530"/>
                    </a:lnTo>
                    <a:lnTo>
                      <a:pt x="598" y="504"/>
                    </a:lnTo>
                    <a:lnTo>
                      <a:pt x="588" y="478"/>
                    </a:lnTo>
                    <a:lnTo>
                      <a:pt x="576" y="454"/>
                    </a:lnTo>
                    <a:lnTo>
                      <a:pt x="566" y="432"/>
                    </a:lnTo>
                    <a:lnTo>
                      <a:pt x="544" y="396"/>
                    </a:lnTo>
                    <a:lnTo>
                      <a:pt x="524" y="368"/>
                    </a:lnTo>
                    <a:lnTo>
                      <a:pt x="506" y="346"/>
                    </a:lnTo>
                    <a:lnTo>
                      <a:pt x="970" y="0"/>
                    </a:lnTo>
                    <a:lnTo>
                      <a:pt x="970" y="0"/>
                    </a:lnTo>
                    <a:lnTo>
                      <a:pt x="972" y="38"/>
                    </a:lnTo>
                    <a:lnTo>
                      <a:pt x="970" y="82"/>
                    </a:lnTo>
                    <a:lnTo>
                      <a:pt x="966" y="142"/>
                    </a:lnTo>
                    <a:lnTo>
                      <a:pt x="956" y="214"/>
                    </a:lnTo>
                    <a:lnTo>
                      <a:pt x="948" y="254"/>
                    </a:lnTo>
                    <a:lnTo>
                      <a:pt x="938" y="296"/>
                    </a:lnTo>
                    <a:lnTo>
                      <a:pt x="928" y="342"/>
                    </a:lnTo>
                    <a:lnTo>
                      <a:pt x="914" y="390"/>
                    </a:lnTo>
                    <a:lnTo>
                      <a:pt x="896" y="438"/>
                    </a:lnTo>
                    <a:lnTo>
                      <a:pt x="878" y="490"/>
                    </a:lnTo>
                    <a:lnTo>
                      <a:pt x="854" y="542"/>
                    </a:lnTo>
                    <a:lnTo>
                      <a:pt x="828" y="596"/>
                    </a:lnTo>
                    <a:lnTo>
                      <a:pt x="800" y="652"/>
                    </a:lnTo>
                    <a:lnTo>
                      <a:pt x="766" y="708"/>
                    </a:lnTo>
                    <a:lnTo>
                      <a:pt x="730" y="766"/>
                    </a:lnTo>
                    <a:lnTo>
                      <a:pt x="688" y="822"/>
                    </a:lnTo>
                    <a:lnTo>
                      <a:pt x="642" y="880"/>
                    </a:lnTo>
                    <a:lnTo>
                      <a:pt x="592" y="938"/>
                    </a:lnTo>
                    <a:lnTo>
                      <a:pt x="538" y="996"/>
                    </a:lnTo>
                    <a:lnTo>
                      <a:pt x="478" y="1052"/>
                    </a:lnTo>
                    <a:lnTo>
                      <a:pt x="412" y="1110"/>
                    </a:lnTo>
                    <a:lnTo>
                      <a:pt x="342" y="1166"/>
                    </a:lnTo>
                    <a:lnTo>
                      <a:pt x="266" y="1220"/>
                    </a:lnTo>
                    <a:lnTo>
                      <a:pt x="184" y="1274"/>
                    </a:lnTo>
                    <a:lnTo>
                      <a:pt x="94" y="1326"/>
                    </a:lnTo>
                    <a:lnTo>
                      <a:pt x="0" y="1376"/>
                    </a:lnTo>
                    <a:lnTo>
                      <a:pt x="0" y="137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23000"/>
                      <a:lumOff val="77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4481" y="2362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6 h 6"/>
                  <a:gd name="T4" fmla="*/ 0 w 2"/>
                  <a:gd name="T5" fmla="*/ 0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4285" y="68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10"/>
              <p:cNvSpPr>
                <a:spLocks noChangeArrowheads="1"/>
              </p:cNvSpPr>
              <p:nvPr/>
            </p:nvSpPr>
            <p:spPr bwMode="auto">
              <a:xfrm>
                <a:off x="4421" y="572"/>
                <a:ext cx="1" cy="1"/>
              </a:xfrm>
              <a:prstGeom prst="rect">
                <a:avLst/>
              </a:pr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>
                <a:off x="3971" y="12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3"/>
            <p:cNvSpPr txBox="1"/>
            <p:nvPr/>
          </p:nvSpPr>
          <p:spPr>
            <a:xfrm rot="21302644">
              <a:off x="1790497" y="1557012"/>
              <a:ext cx="21735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Comment </a:t>
              </a:r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sont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utilisées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mes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donnés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?</a:t>
              </a:r>
              <a:endParaRPr lang="en-US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" name="Group 62"/>
          <p:cNvGrpSpPr/>
          <p:nvPr/>
        </p:nvGrpSpPr>
        <p:grpSpPr>
          <a:xfrm rot="844760">
            <a:off x="3273305" y="3111006"/>
            <a:ext cx="2880363" cy="3055977"/>
            <a:chOff x="1234437" y="669808"/>
            <a:chExt cx="2880363" cy="3055977"/>
          </a:xfrm>
        </p:grpSpPr>
        <p:grpSp>
          <p:nvGrpSpPr>
            <p:cNvPr id="62" name="Group 4"/>
            <p:cNvGrpSpPr>
              <a:grpSpLocks noChangeAspect="1"/>
            </p:cNvGrpSpPr>
            <p:nvPr/>
          </p:nvGrpSpPr>
          <p:grpSpPr bwMode="auto">
            <a:xfrm>
              <a:off x="1234437" y="669808"/>
              <a:ext cx="2880363" cy="3055977"/>
              <a:chOff x="1921" y="124"/>
              <a:chExt cx="3838" cy="4072"/>
            </a:xfrm>
            <a:effectLst>
              <a:outerShdw blurRad="190500" dist="165100" dir="3600000" algn="tl" rotWithShape="0">
                <a:prstClr val="black">
                  <a:alpha val="31000"/>
                </a:prstClr>
              </a:outerShdw>
            </a:effectLst>
          </p:grpSpPr>
          <p:sp>
            <p:nvSpPr>
              <p:cNvPr id="6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21" y="124"/>
                <a:ext cx="3838" cy="4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5"/>
              <p:cNvSpPr>
                <a:spLocks/>
              </p:cNvSpPr>
              <p:nvPr/>
            </p:nvSpPr>
            <p:spPr bwMode="auto">
              <a:xfrm>
                <a:off x="1921" y="500"/>
                <a:ext cx="3836" cy="3172"/>
              </a:xfrm>
              <a:custGeom>
                <a:avLst/>
                <a:gdLst>
                  <a:gd name="T0" fmla="*/ 3370 w 3836"/>
                  <a:gd name="T1" fmla="*/ 0 h 3172"/>
                  <a:gd name="T2" fmla="*/ 2928 w 3836"/>
                  <a:gd name="T3" fmla="*/ 38 h 3172"/>
                  <a:gd name="T4" fmla="*/ 2150 w 3836"/>
                  <a:gd name="T5" fmla="*/ 90 h 3172"/>
                  <a:gd name="T6" fmla="*/ 1502 w 3836"/>
                  <a:gd name="T7" fmla="*/ 122 h 3172"/>
                  <a:gd name="T8" fmla="*/ 982 w 3836"/>
                  <a:gd name="T9" fmla="*/ 136 h 3172"/>
                  <a:gd name="T10" fmla="*/ 580 w 3836"/>
                  <a:gd name="T11" fmla="*/ 138 h 3172"/>
                  <a:gd name="T12" fmla="*/ 288 w 3836"/>
                  <a:gd name="T13" fmla="*/ 132 h 3172"/>
                  <a:gd name="T14" fmla="*/ 44 w 3836"/>
                  <a:gd name="T15" fmla="*/ 120 h 3172"/>
                  <a:gd name="T16" fmla="*/ 84 w 3836"/>
                  <a:gd name="T17" fmla="*/ 696 h 3172"/>
                  <a:gd name="T18" fmla="*/ 152 w 3836"/>
                  <a:gd name="T19" fmla="*/ 680 h 3172"/>
                  <a:gd name="T20" fmla="*/ 292 w 3836"/>
                  <a:gd name="T21" fmla="*/ 656 h 3172"/>
                  <a:gd name="T22" fmla="*/ 432 w 3836"/>
                  <a:gd name="T23" fmla="*/ 638 h 3172"/>
                  <a:gd name="T24" fmla="*/ 576 w 3836"/>
                  <a:gd name="T25" fmla="*/ 628 h 3172"/>
                  <a:gd name="T26" fmla="*/ 648 w 3836"/>
                  <a:gd name="T27" fmla="*/ 628 h 3172"/>
                  <a:gd name="T28" fmla="*/ 772 w 3836"/>
                  <a:gd name="T29" fmla="*/ 630 h 3172"/>
                  <a:gd name="T30" fmla="*/ 896 w 3836"/>
                  <a:gd name="T31" fmla="*/ 640 h 3172"/>
                  <a:gd name="T32" fmla="*/ 1018 w 3836"/>
                  <a:gd name="T33" fmla="*/ 656 h 3172"/>
                  <a:gd name="T34" fmla="*/ 1136 w 3836"/>
                  <a:gd name="T35" fmla="*/ 678 h 3172"/>
                  <a:gd name="T36" fmla="*/ 1254 w 3836"/>
                  <a:gd name="T37" fmla="*/ 706 h 3172"/>
                  <a:gd name="T38" fmla="*/ 1370 w 3836"/>
                  <a:gd name="T39" fmla="*/ 740 h 3172"/>
                  <a:gd name="T40" fmla="*/ 1484 w 3836"/>
                  <a:gd name="T41" fmla="*/ 780 h 3172"/>
                  <a:gd name="T42" fmla="*/ 1594 w 3836"/>
                  <a:gd name="T43" fmla="*/ 824 h 3172"/>
                  <a:gd name="T44" fmla="*/ 1704 w 3836"/>
                  <a:gd name="T45" fmla="*/ 876 h 3172"/>
                  <a:gd name="T46" fmla="*/ 1810 w 3836"/>
                  <a:gd name="T47" fmla="*/ 930 h 3172"/>
                  <a:gd name="T48" fmla="*/ 1912 w 3836"/>
                  <a:gd name="T49" fmla="*/ 992 h 3172"/>
                  <a:gd name="T50" fmla="*/ 2012 w 3836"/>
                  <a:gd name="T51" fmla="*/ 1056 h 3172"/>
                  <a:gd name="T52" fmla="*/ 2110 w 3836"/>
                  <a:gd name="T53" fmla="*/ 1128 h 3172"/>
                  <a:gd name="T54" fmla="*/ 2204 w 3836"/>
                  <a:gd name="T55" fmla="*/ 1202 h 3172"/>
                  <a:gd name="T56" fmla="*/ 2294 w 3836"/>
                  <a:gd name="T57" fmla="*/ 1282 h 3172"/>
                  <a:gd name="T58" fmla="*/ 2382 w 3836"/>
                  <a:gd name="T59" fmla="*/ 1366 h 3172"/>
                  <a:gd name="T60" fmla="*/ 2466 w 3836"/>
                  <a:gd name="T61" fmla="*/ 1454 h 3172"/>
                  <a:gd name="T62" fmla="*/ 2546 w 3836"/>
                  <a:gd name="T63" fmla="*/ 1546 h 3172"/>
                  <a:gd name="T64" fmla="*/ 2622 w 3836"/>
                  <a:gd name="T65" fmla="*/ 1640 h 3172"/>
                  <a:gd name="T66" fmla="*/ 2694 w 3836"/>
                  <a:gd name="T67" fmla="*/ 1740 h 3172"/>
                  <a:gd name="T68" fmla="*/ 2762 w 3836"/>
                  <a:gd name="T69" fmla="*/ 1844 h 3172"/>
                  <a:gd name="T70" fmla="*/ 2826 w 3836"/>
                  <a:gd name="T71" fmla="*/ 1950 h 3172"/>
                  <a:gd name="T72" fmla="*/ 2886 w 3836"/>
                  <a:gd name="T73" fmla="*/ 2060 h 3172"/>
                  <a:gd name="T74" fmla="*/ 2940 w 3836"/>
                  <a:gd name="T75" fmla="*/ 2174 h 3172"/>
                  <a:gd name="T76" fmla="*/ 2990 w 3836"/>
                  <a:gd name="T77" fmla="*/ 2290 h 3172"/>
                  <a:gd name="T78" fmla="*/ 3036 w 3836"/>
                  <a:gd name="T79" fmla="*/ 2408 h 3172"/>
                  <a:gd name="T80" fmla="*/ 3076 w 3836"/>
                  <a:gd name="T81" fmla="*/ 2530 h 3172"/>
                  <a:gd name="T82" fmla="*/ 3110 w 3836"/>
                  <a:gd name="T83" fmla="*/ 2654 h 3172"/>
                  <a:gd name="T84" fmla="*/ 3140 w 3836"/>
                  <a:gd name="T85" fmla="*/ 2780 h 3172"/>
                  <a:gd name="T86" fmla="*/ 3166 w 3836"/>
                  <a:gd name="T87" fmla="*/ 2908 h 3172"/>
                  <a:gd name="T88" fmla="*/ 3184 w 3836"/>
                  <a:gd name="T89" fmla="*/ 3040 h 3172"/>
                  <a:gd name="T90" fmla="*/ 3198 w 3836"/>
                  <a:gd name="T91" fmla="*/ 3172 h 3172"/>
                  <a:gd name="T92" fmla="*/ 3246 w 3836"/>
                  <a:gd name="T93" fmla="*/ 3130 h 3172"/>
                  <a:gd name="T94" fmla="*/ 3326 w 3836"/>
                  <a:gd name="T95" fmla="*/ 3050 h 3172"/>
                  <a:gd name="T96" fmla="*/ 3386 w 3836"/>
                  <a:gd name="T97" fmla="*/ 2970 h 3172"/>
                  <a:gd name="T98" fmla="*/ 3432 w 3836"/>
                  <a:gd name="T99" fmla="*/ 2896 h 3172"/>
                  <a:gd name="T100" fmla="*/ 3462 w 3836"/>
                  <a:gd name="T101" fmla="*/ 2822 h 3172"/>
                  <a:gd name="T102" fmla="*/ 3482 w 3836"/>
                  <a:gd name="T103" fmla="*/ 2754 h 3172"/>
                  <a:gd name="T104" fmla="*/ 3488 w 3836"/>
                  <a:gd name="T105" fmla="*/ 2690 h 3172"/>
                  <a:gd name="T106" fmla="*/ 3488 w 3836"/>
                  <a:gd name="T107" fmla="*/ 2630 h 3172"/>
                  <a:gd name="T108" fmla="*/ 3480 w 3836"/>
                  <a:gd name="T109" fmla="*/ 2574 h 3172"/>
                  <a:gd name="T110" fmla="*/ 3466 w 3836"/>
                  <a:gd name="T111" fmla="*/ 2524 h 3172"/>
                  <a:gd name="T112" fmla="*/ 3438 w 3836"/>
                  <a:gd name="T113" fmla="*/ 2460 h 3172"/>
                  <a:gd name="T114" fmla="*/ 3402 w 3836"/>
                  <a:gd name="T115" fmla="*/ 2400 h 3172"/>
                  <a:gd name="T116" fmla="*/ 3372 w 3836"/>
                  <a:gd name="T117" fmla="*/ 2362 h 3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6" h="3172">
                    <a:moveTo>
                      <a:pt x="3836" y="2016"/>
                    </a:moveTo>
                    <a:lnTo>
                      <a:pt x="3370" y="0"/>
                    </a:lnTo>
                    <a:lnTo>
                      <a:pt x="3370" y="0"/>
                    </a:lnTo>
                    <a:lnTo>
                      <a:pt x="2928" y="38"/>
                    </a:lnTo>
                    <a:lnTo>
                      <a:pt x="2522" y="66"/>
                    </a:lnTo>
                    <a:lnTo>
                      <a:pt x="2150" y="90"/>
                    </a:lnTo>
                    <a:lnTo>
                      <a:pt x="1810" y="108"/>
                    </a:lnTo>
                    <a:lnTo>
                      <a:pt x="1502" y="122"/>
                    </a:lnTo>
                    <a:lnTo>
                      <a:pt x="1226" y="130"/>
                    </a:lnTo>
                    <a:lnTo>
                      <a:pt x="982" y="136"/>
                    </a:lnTo>
                    <a:lnTo>
                      <a:pt x="766" y="138"/>
                    </a:lnTo>
                    <a:lnTo>
                      <a:pt x="580" y="138"/>
                    </a:lnTo>
                    <a:lnTo>
                      <a:pt x="420" y="136"/>
                    </a:lnTo>
                    <a:lnTo>
                      <a:pt x="288" y="132"/>
                    </a:lnTo>
                    <a:lnTo>
                      <a:pt x="182" y="128"/>
                    </a:lnTo>
                    <a:lnTo>
                      <a:pt x="44" y="120"/>
                    </a:lnTo>
                    <a:lnTo>
                      <a:pt x="0" y="116"/>
                    </a:lnTo>
                    <a:lnTo>
                      <a:pt x="84" y="696"/>
                    </a:lnTo>
                    <a:lnTo>
                      <a:pt x="84" y="696"/>
                    </a:lnTo>
                    <a:lnTo>
                      <a:pt x="152" y="680"/>
                    </a:lnTo>
                    <a:lnTo>
                      <a:pt x="222" y="666"/>
                    </a:lnTo>
                    <a:lnTo>
                      <a:pt x="292" y="656"/>
                    </a:lnTo>
                    <a:lnTo>
                      <a:pt x="362" y="646"/>
                    </a:lnTo>
                    <a:lnTo>
                      <a:pt x="432" y="638"/>
                    </a:lnTo>
                    <a:lnTo>
                      <a:pt x="504" y="632"/>
                    </a:lnTo>
                    <a:lnTo>
                      <a:pt x="576" y="628"/>
                    </a:lnTo>
                    <a:lnTo>
                      <a:pt x="648" y="628"/>
                    </a:lnTo>
                    <a:lnTo>
                      <a:pt x="648" y="628"/>
                    </a:lnTo>
                    <a:lnTo>
                      <a:pt x="710" y="628"/>
                    </a:lnTo>
                    <a:lnTo>
                      <a:pt x="772" y="630"/>
                    </a:lnTo>
                    <a:lnTo>
                      <a:pt x="834" y="636"/>
                    </a:lnTo>
                    <a:lnTo>
                      <a:pt x="896" y="640"/>
                    </a:lnTo>
                    <a:lnTo>
                      <a:pt x="956" y="648"/>
                    </a:lnTo>
                    <a:lnTo>
                      <a:pt x="1018" y="656"/>
                    </a:lnTo>
                    <a:lnTo>
                      <a:pt x="1078" y="666"/>
                    </a:lnTo>
                    <a:lnTo>
                      <a:pt x="1136" y="678"/>
                    </a:lnTo>
                    <a:lnTo>
                      <a:pt x="1196" y="692"/>
                    </a:lnTo>
                    <a:lnTo>
                      <a:pt x="1254" y="706"/>
                    </a:lnTo>
                    <a:lnTo>
                      <a:pt x="1312" y="722"/>
                    </a:lnTo>
                    <a:lnTo>
                      <a:pt x="1370" y="740"/>
                    </a:lnTo>
                    <a:lnTo>
                      <a:pt x="1428" y="760"/>
                    </a:lnTo>
                    <a:lnTo>
                      <a:pt x="1484" y="780"/>
                    </a:lnTo>
                    <a:lnTo>
                      <a:pt x="1540" y="802"/>
                    </a:lnTo>
                    <a:lnTo>
                      <a:pt x="1594" y="824"/>
                    </a:lnTo>
                    <a:lnTo>
                      <a:pt x="1650" y="850"/>
                    </a:lnTo>
                    <a:lnTo>
                      <a:pt x="1704" y="876"/>
                    </a:lnTo>
                    <a:lnTo>
                      <a:pt x="1756" y="902"/>
                    </a:lnTo>
                    <a:lnTo>
                      <a:pt x="1810" y="930"/>
                    </a:lnTo>
                    <a:lnTo>
                      <a:pt x="1862" y="960"/>
                    </a:lnTo>
                    <a:lnTo>
                      <a:pt x="1912" y="992"/>
                    </a:lnTo>
                    <a:lnTo>
                      <a:pt x="1964" y="1024"/>
                    </a:lnTo>
                    <a:lnTo>
                      <a:pt x="2012" y="1056"/>
                    </a:lnTo>
                    <a:lnTo>
                      <a:pt x="2062" y="1092"/>
                    </a:lnTo>
                    <a:lnTo>
                      <a:pt x="2110" y="1128"/>
                    </a:lnTo>
                    <a:lnTo>
                      <a:pt x="2158" y="1164"/>
                    </a:lnTo>
                    <a:lnTo>
                      <a:pt x="2204" y="1202"/>
                    </a:lnTo>
                    <a:lnTo>
                      <a:pt x="2250" y="1242"/>
                    </a:lnTo>
                    <a:lnTo>
                      <a:pt x="2294" y="1282"/>
                    </a:lnTo>
                    <a:lnTo>
                      <a:pt x="2340" y="1322"/>
                    </a:lnTo>
                    <a:lnTo>
                      <a:pt x="2382" y="1366"/>
                    </a:lnTo>
                    <a:lnTo>
                      <a:pt x="2424" y="1408"/>
                    </a:lnTo>
                    <a:lnTo>
                      <a:pt x="2466" y="1454"/>
                    </a:lnTo>
                    <a:lnTo>
                      <a:pt x="2506" y="1498"/>
                    </a:lnTo>
                    <a:lnTo>
                      <a:pt x="2546" y="1546"/>
                    </a:lnTo>
                    <a:lnTo>
                      <a:pt x="2584" y="1592"/>
                    </a:lnTo>
                    <a:lnTo>
                      <a:pt x="2622" y="1640"/>
                    </a:lnTo>
                    <a:lnTo>
                      <a:pt x="2658" y="1690"/>
                    </a:lnTo>
                    <a:lnTo>
                      <a:pt x="2694" y="1740"/>
                    </a:lnTo>
                    <a:lnTo>
                      <a:pt x="2728" y="1792"/>
                    </a:lnTo>
                    <a:lnTo>
                      <a:pt x="2762" y="1844"/>
                    </a:lnTo>
                    <a:lnTo>
                      <a:pt x="2794" y="1896"/>
                    </a:lnTo>
                    <a:lnTo>
                      <a:pt x="2826" y="1950"/>
                    </a:lnTo>
                    <a:lnTo>
                      <a:pt x="2856" y="2004"/>
                    </a:lnTo>
                    <a:lnTo>
                      <a:pt x="2886" y="2060"/>
                    </a:lnTo>
                    <a:lnTo>
                      <a:pt x="2914" y="2116"/>
                    </a:lnTo>
                    <a:lnTo>
                      <a:pt x="2940" y="2174"/>
                    </a:lnTo>
                    <a:lnTo>
                      <a:pt x="2966" y="2230"/>
                    </a:lnTo>
                    <a:lnTo>
                      <a:pt x="2990" y="2290"/>
                    </a:lnTo>
                    <a:lnTo>
                      <a:pt x="3014" y="2348"/>
                    </a:lnTo>
                    <a:lnTo>
                      <a:pt x="3036" y="2408"/>
                    </a:lnTo>
                    <a:lnTo>
                      <a:pt x="3056" y="2468"/>
                    </a:lnTo>
                    <a:lnTo>
                      <a:pt x="3076" y="2530"/>
                    </a:lnTo>
                    <a:lnTo>
                      <a:pt x="3094" y="2592"/>
                    </a:lnTo>
                    <a:lnTo>
                      <a:pt x="3110" y="2654"/>
                    </a:lnTo>
                    <a:lnTo>
                      <a:pt x="3126" y="2716"/>
                    </a:lnTo>
                    <a:lnTo>
                      <a:pt x="3140" y="2780"/>
                    </a:lnTo>
                    <a:lnTo>
                      <a:pt x="3154" y="2844"/>
                    </a:lnTo>
                    <a:lnTo>
                      <a:pt x="3166" y="2908"/>
                    </a:lnTo>
                    <a:lnTo>
                      <a:pt x="3176" y="2974"/>
                    </a:lnTo>
                    <a:lnTo>
                      <a:pt x="3184" y="3040"/>
                    </a:lnTo>
                    <a:lnTo>
                      <a:pt x="3192" y="3106"/>
                    </a:lnTo>
                    <a:lnTo>
                      <a:pt x="3198" y="3172"/>
                    </a:lnTo>
                    <a:lnTo>
                      <a:pt x="3198" y="3172"/>
                    </a:lnTo>
                    <a:lnTo>
                      <a:pt x="3246" y="3130"/>
                    </a:lnTo>
                    <a:lnTo>
                      <a:pt x="3288" y="3090"/>
                    </a:lnTo>
                    <a:lnTo>
                      <a:pt x="3326" y="3050"/>
                    </a:lnTo>
                    <a:lnTo>
                      <a:pt x="3358" y="3010"/>
                    </a:lnTo>
                    <a:lnTo>
                      <a:pt x="3386" y="2970"/>
                    </a:lnTo>
                    <a:lnTo>
                      <a:pt x="3412" y="2932"/>
                    </a:lnTo>
                    <a:lnTo>
                      <a:pt x="3432" y="2896"/>
                    </a:lnTo>
                    <a:lnTo>
                      <a:pt x="3450" y="2858"/>
                    </a:lnTo>
                    <a:lnTo>
                      <a:pt x="3462" y="2822"/>
                    </a:lnTo>
                    <a:lnTo>
                      <a:pt x="3474" y="2788"/>
                    </a:lnTo>
                    <a:lnTo>
                      <a:pt x="3482" y="2754"/>
                    </a:lnTo>
                    <a:lnTo>
                      <a:pt x="3486" y="2720"/>
                    </a:lnTo>
                    <a:lnTo>
                      <a:pt x="3488" y="2690"/>
                    </a:lnTo>
                    <a:lnTo>
                      <a:pt x="3490" y="2658"/>
                    </a:lnTo>
                    <a:lnTo>
                      <a:pt x="3488" y="2630"/>
                    </a:lnTo>
                    <a:lnTo>
                      <a:pt x="3484" y="2600"/>
                    </a:lnTo>
                    <a:lnTo>
                      <a:pt x="3480" y="2574"/>
                    </a:lnTo>
                    <a:lnTo>
                      <a:pt x="3472" y="2548"/>
                    </a:lnTo>
                    <a:lnTo>
                      <a:pt x="3466" y="2524"/>
                    </a:lnTo>
                    <a:lnTo>
                      <a:pt x="3456" y="2502"/>
                    </a:lnTo>
                    <a:lnTo>
                      <a:pt x="3438" y="2460"/>
                    </a:lnTo>
                    <a:lnTo>
                      <a:pt x="3420" y="2426"/>
                    </a:lnTo>
                    <a:lnTo>
                      <a:pt x="3402" y="2400"/>
                    </a:lnTo>
                    <a:lnTo>
                      <a:pt x="3386" y="2378"/>
                    </a:lnTo>
                    <a:lnTo>
                      <a:pt x="3372" y="2362"/>
                    </a:lnTo>
                    <a:lnTo>
                      <a:pt x="3836" y="2016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"/>
              <p:cNvSpPr>
                <a:spLocks/>
              </p:cNvSpPr>
              <p:nvPr/>
            </p:nvSpPr>
            <p:spPr bwMode="auto">
              <a:xfrm>
                <a:off x="2011" y="1117"/>
                <a:ext cx="3114" cy="3068"/>
              </a:xfrm>
              <a:custGeom>
                <a:avLst/>
                <a:gdLst>
                  <a:gd name="T0" fmla="*/ 564 w 3114"/>
                  <a:gd name="T1" fmla="*/ 0 h 3068"/>
                  <a:gd name="T2" fmla="*/ 420 w 3114"/>
                  <a:gd name="T3" fmla="*/ 4 h 3068"/>
                  <a:gd name="T4" fmla="*/ 278 w 3114"/>
                  <a:gd name="T5" fmla="*/ 18 h 3068"/>
                  <a:gd name="T6" fmla="*/ 138 w 3114"/>
                  <a:gd name="T7" fmla="*/ 38 h 3068"/>
                  <a:gd name="T8" fmla="*/ 0 w 3114"/>
                  <a:gd name="T9" fmla="*/ 68 h 3068"/>
                  <a:gd name="T10" fmla="*/ 420 w 3114"/>
                  <a:gd name="T11" fmla="*/ 2964 h 3068"/>
                  <a:gd name="T12" fmla="*/ 554 w 3114"/>
                  <a:gd name="T13" fmla="*/ 2990 h 3068"/>
                  <a:gd name="T14" fmla="*/ 770 w 3114"/>
                  <a:gd name="T15" fmla="*/ 3026 h 3068"/>
                  <a:gd name="T16" fmla="*/ 982 w 3114"/>
                  <a:gd name="T17" fmla="*/ 3048 h 3068"/>
                  <a:gd name="T18" fmla="*/ 1144 w 3114"/>
                  <a:gd name="T19" fmla="*/ 3060 h 3068"/>
                  <a:gd name="T20" fmla="*/ 1320 w 3114"/>
                  <a:gd name="T21" fmla="*/ 3066 h 3068"/>
                  <a:gd name="T22" fmla="*/ 1506 w 3114"/>
                  <a:gd name="T23" fmla="*/ 3066 h 3068"/>
                  <a:gd name="T24" fmla="*/ 1698 w 3114"/>
                  <a:gd name="T25" fmla="*/ 3056 h 3068"/>
                  <a:gd name="T26" fmla="*/ 1896 w 3114"/>
                  <a:gd name="T27" fmla="*/ 3036 h 3068"/>
                  <a:gd name="T28" fmla="*/ 2098 w 3114"/>
                  <a:gd name="T29" fmla="*/ 3002 h 3068"/>
                  <a:gd name="T30" fmla="*/ 2298 w 3114"/>
                  <a:gd name="T31" fmla="*/ 2956 h 3068"/>
                  <a:gd name="T32" fmla="*/ 2496 w 3114"/>
                  <a:gd name="T33" fmla="*/ 2892 h 3068"/>
                  <a:gd name="T34" fmla="*/ 2594 w 3114"/>
                  <a:gd name="T35" fmla="*/ 2854 h 3068"/>
                  <a:gd name="T36" fmla="*/ 2688 w 3114"/>
                  <a:gd name="T37" fmla="*/ 2812 h 3068"/>
                  <a:gd name="T38" fmla="*/ 2782 w 3114"/>
                  <a:gd name="T39" fmla="*/ 2764 h 3068"/>
                  <a:gd name="T40" fmla="*/ 2832 w 3114"/>
                  <a:gd name="T41" fmla="*/ 2736 h 3068"/>
                  <a:gd name="T42" fmla="*/ 2926 w 3114"/>
                  <a:gd name="T43" fmla="*/ 2680 h 3068"/>
                  <a:gd name="T44" fmla="*/ 3008 w 3114"/>
                  <a:gd name="T45" fmla="*/ 2626 h 3068"/>
                  <a:gd name="T46" fmla="*/ 3082 w 3114"/>
                  <a:gd name="T47" fmla="*/ 2572 h 3068"/>
                  <a:gd name="T48" fmla="*/ 3114 w 3114"/>
                  <a:gd name="T49" fmla="*/ 2544 h 3068"/>
                  <a:gd name="T50" fmla="*/ 3100 w 3114"/>
                  <a:gd name="T51" fmla="*/ 2412 h 3068"/>
                  <a:gd name="T52" fmla="*/ 3082 w 3114"/>
                  <a:gd name="T53" fmla="*/ 2280 h 3068"/>
                  <a:gd name="T54" fmla="*/ 3056 w 3114"/>
                  <a:gd name="T55" fmla="*/ 2152 h 3068"/>
                  <a:gd name="T56" fmla="*/ 3026 w 3114"/>
                  <a:gd name="T57" fmla="*/ 2026 h 3068"/>
                  <a:gd name="T58" fmla="*/ 2992 w 3114"/>
                  <a:gd name="T59" fmla="*/ 1902 h 3068"/>
                  <a:gd name="T60" fmla="*/ 2952 w 3114"/>
                  <a:gd name="T61" fmla="*/ 1780 h 3068"/>
                  <a:gd name="T62" fmla="*/ 2906 w 3114"/>
                  <a:gd name="T63" fmla="*/ 1662 h 3068"/>
                  <a:gd name="T64" fmla="*/ 2856 w 3114"/>
                  <a:gd name="T65" fmla="*/ 1546 h 3068"/>
                  <a:gd name="T66" fmla="*/ 2802 w 3114"/>
                  <a:gd name="T67" fmla="*/ 1432 h 3068"/>
                  <a:gd name="T68" fmla="*/ 2742 w 3114"/>
                  <a:gd name="T69" fmla="*/ 1322 h 3068"/>
                  <a:gd name="T70" fmla="*/ 2678 w 3114"/>
                  <a:gd name="T71" fmla="*/ 1216 h 3068"/>
                  <a:gd name="T72" fmla="*/ 2610 w 3114"/>
                  <a:gd name="T73" fmla="*/ 1112 h 3068"/>
                  <a:gd name="T74" fmla="*/ 2538 w 3114"/>
                  <a:gd name="T75" fmla="*/ 1012 h 3068"/>
                  <a:gd name="T76" fmla="*/ 2462 w 3114"/>
                  <a:gd name="T77" fmla="*/ 918 h 3068"/>
                  <a:gd name="T78" fmla="*/ 2382 w 3114"/>
                  <a:gd name="T79" fmla="*/ 826 h 3068"/>
                  <a:gd name="T80" fmla="*/ 2298 w 3114"/>
                  <a:gd name="T81" fmla="*/ 738 h 3068"/>
                  <a:gd name="T82" fmla="*/ 2210 w 3114"/>
                  <a:gd name="T83" fmla="*/ 654 h 3068"/>
                  <a:gd name="T84" fmla="*/ 2120 w 3114"/>
                  <a:gd name="T85" fmla="*/ 574 h 3068"/>
                  <a:gd name="T86" fmla="*/ 2026 w 3114"/>
                  <a:gd name="T87" fmla="*/ 500 h 3068"/>
                  <a:gd name="T88" fmla="*/ 1928 w 3114"/>
                  <a:gd name="T89" fmla="*/ 428 h 3068"/>
                  <a:gd name="T90" fmla="*/ 1828 w 3114"/>
                  <a:gd name="T91" fmla="*/ 364 h 3068"/>
                  <a:gd name="T92" fmla="*/ 1726 w 3114"/>
                  <a:gd name="T93" fmla="*/ 302 h 3068"/>
                  <a:gd name="T94" fmla="*/ 1620 w 3114"/>
                  <a:gd name="T95" fmla="*/ 248 h 3068"/>
                  <a:gd name="T96" fmla="*/ 1510 w 3114"/>
                  <a:gd name="T97" fmla="*/ 196 h 3068"/>
                  <a:gd name="T98" fmla="*/ 1400 w 3114"/>
                  <a:gd name="T99" fmla="*/ 152 h 3068"/>
                  <a:gd name="T100" fmla="*/ 1286 w 3114"/>
                  <a:gd name="T101" fmla="*/ 112 h 3068"/>
                  <a:gd name="T102" fmla="*/ 1170 w 3114"/>
                  <a:gd name="T103" fmla="*/ 78 h 3068"/>
                  <a:gd name="T104" fmla="*/ 1052 w 3114"/>
                  <a:gd name="T105" fmla="*/ 50 h 3068"/>
                  <a:gd name="T106" fmla="*/ 934 w 3114"/>
                  <a:gd name="T107" fmla="*/ 28 h 3068"/>
                  <a:gd name="T108" fmla="*/ 812 w 3114"/>
                  <a:gd name="T109" fmla="*/ 12 h 3068"/>
                  <a:gd name="T110" fmla="*/ 688 w 3114"/>
                  <a:gd name="T111" fmla="*/ 2 h 3068"/>
                  <a:gd name="T112" fmla="*/ 564 w 3114"/>
                  <a:gd name="T113" fmla="*/ 0 h 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14" h="3068">
                    <a:moveTo>
                      <a:pt x="564" y="0"/>
                    </a:moveTo>
                    <a:lnTo>
                      <a:pt x="564" y="0"/>
                    </a:lnTo>
                    <a:lnTo>
                      <a:pt x="492" y="0"/>
                    </a:lnTo>
                    <a:lnTo>
                      <a:pt x="420" y="4"/>
                    </a:lnTo>
                    <a:lnTo>
                      <a:pt x="348" y="10"/>
                    </a:lnTo>
                    <a:lnTo>
                      <a:pt x="278" y="18"/>
                    </a:lnTo>
                    <a:lnTo>
                      <a:pt x="208" y="28"/>
                    </a:lnTo>
                    <a:lnTo>
                      <a:pt x="138" y="38"/>
                    </a:lnTo>
                    <a:lnTo>
                      <a:pt x="68" y="52"/>
                    </a:lnTo>
                    <a:lnTo>
                      <a:pt x="0" y="68"/>
                    </a:lnTo>
                    <a:lnTo>
                      <a:pt x="420" y="2964"/>
                    </a:lnTo>
                    <a:lnTo>
                      <a:pt x="420" y="2964"/>
                    </a:lnTo>
                    <a:lnTo>
                      <a:pt x="482" y="2976"/>
                    </a:lnTo>
                    <a:lnTo>
                      <a:pt x="554" y="2990"/>
                    </a:lnTo>
                    <a:lnTo>
                      <a:pt x="650" y="3008"/>
                    </a:lnTo>
                    <a:lnTo>
                      <a:pt x="770" y="3026"/>
                    </a:lnTo>
                    <a:lnTo>
                      <a:pt x="908" y="3042"/>
                    </a:lnTo>
                    <a:lnTo>
                      <a:pt x="982" y="3048"/>
                    </a:lnTo>
                    <a:lnTo>
                      <a:pt x="1062" y="3056"/>
                    </a:lnTo>
                    <a:lnTo>
                      <a:pt x="1144" y="3060"/>
                    </a:lnTo>
                    <a:lnTo>
                      <a:pt x="1232" y="3064"/>
                    </a:lnTo>
                    <a:lnTo>
                      <a:pt x="1320" y="3066"/>
                    </a:lnTo>
                    <a:lnTo>
                      <a:pt x="1412" y="3068"/>
                    </a:lnTo>
                    <a:lnTo>
                      <a:pt x="1506" y="3066"/>
                    </a:lnTo>
                    <a:lnTo>
                      <a:pt x="1602" y="3062"/>
                    </a:lnTo>
                    <a:lnTo>
                      <a:pt x="1698" y="3056"/>
                    </a:lnTo>
                    <a:lnTo>
                      <a:pt x="1798" y="3048"/>
                    </a:lnTo>
                    <a:lnTo>
                      <a:pt x="1896" y="3036"/>
                    </a:lnTo>
                    <a:lnTo>
                      <a:pt x="1996" y="3022"/>
                    </a:lnTo>
                    <a:lnTo>
                      <a:pt x="2098" y="3002"/>
                    </a:lnTo>
                    <a:lnTo>
                      <a:pt x="2198" y="2982"/>
                    </a:lnTo>
                    <a:lnTo>
                      <a:pt x="2298" y="2956"/>
                    </a:lnTo>
                    <a:lnTo>
                      <a:pt x="2398" y="2926"/>
                    </a:lnTo>
                    <a:lnTo>
                      <a:pt x="2496" y="2892"/>
                    </a:lnTo>
                    <a:lnTo>
                      <a:pt x="2544" y="2874"/>
                    </a:lnTo>
                    <a:lnTo>
                      <a:pt x="2594" y="2854"/>
                    </a:lnTo>
                    <a:lnTo>
                      <a:pt x="2642" y="2834"/>
                    </a:lnTo>
                    <a:lnTo>
                      <a:pt x="2688" y="2812"/>
                    </a:lnTo>
                    <a:lnTo>
                      <a:pt x="2736" y="2788"/>
                    </a:lnTo>
                    <a:lnTo>
                      <a:pt x="2782" y="2764"/>
                    </a:lnTo>
                    <a:lnTo>
                      <a:pt x="2782" y="2764"/>
                    </a:lnTo>
                    <a:lnTo>
                      <a:pt x="2832" y="2736"/>
                    </a:lnTo>
                    <a:lnTo>
                      <a:pt x="2880" y="2708"/>
                    </a:lnTo>
                    <a:lnTo>
                      <a:pt x="2926" y="2680"/>
                    </a:lnTo>
                    <a:lnTo>
                      <a:pt x="2968" y="2652"/>
                    </a:lnTo>
                    <a:lnTo>
                      <a:pt x="3008" y="2626"/>
                    </a:lnTo>
                    <a:lnTo>
                      <a:pt x="3046" y="2598"/>
                    </a:lnTo>
                    <a:lnTo>
                      <a:pt x="3082" y="2572"/>
                    </a:lnTo>
                    <a:lnTo>
                      <a:pt x="3114" y="2544"/>
                    </a:lnTo>
                    <a:lnTo>
                      <a:pt x="3114" y="2544"/>
                    </a:lnTo>
                    <a:lnTo>
                      <a:pt x="3108" y="2478"/>
                    </a:lnTo>
                    <a:lnTo>
                      <a:pt x="3100" y="2412"/>
                    </a:lnTo>
                    <a:lnTo>
                      <a:pt x="3092" y="2346"/>
                    </a:lnTo>
                    <a:lnTo>
                      <a:pt x="3082" y="2280"/>
                    </a:lnTo>
                    <a:lnTo>
                      <a:pt x="3070" y="2216"/>
                    </a:lnTo>
                    <a:lnTo>
                      <a:pt x="3056" y="2152"/>
                    </a:lnTo>
                    <a:lnTo>
                      <a:pt x="3042" y="2088"/>
                    </a:lnTo>
                    <a:lnTo>
                      <a:pt x="3026" y="2026"/>
                    </a:lnTo>
                    <a:lnTo>
                      <a:pt x="3010" y="1964"/>
                    </a:lnTo>
                    <a:lnTo>
                      <a:pt x="2992" y="1902"/>
                    </a:lnTo>
                    <a:lnTo>
                      <a:pt x="2972" y="1840"/>
                    </a:lnTo>
                    <a:lnTo>
                      <a:pt x="2952" y="1780"/>
                    </a:lnTo>
                    <a:lnTo>
                      <a:pt x="2930" y="1720"/>
                    </a:lnTo>
                    <a:lnTo>
                      <a:pt x="2906" y="1662"/>
                    </a:lnTo>
                    <a:lnTo>
                      <a:pt x="2882" y="1602"/>
                    </a:lnTo>
                    <a:lnTo>
                      <a:pt x="2856" y="1546"/>
                    </a:lnTo>
                    <a:lnTo>
                      <a:pt x="2830" y="1488"/>
                    </a:lnTo>
                    <a:lnTo>
                      <a:pt x="2802" y="1432"/>
                    </a:lnTo>
                    <a:lnTo>
                      <a:pt x="2772" y="1376"/>
                    </a:lnTo>
                    <a:lnTo>
                      <a:pt x="2742" y="1322"/>
                    </a:lnTo>
                    <a:lnTo>
                      <a:pt x="2710" y="1268"/>
                    </a:lnTo>
                    <a:lnTo>
                      <a:pt x="2678" y="1216"/>
                    </a:lnTo>
                    <a:lnTo>
                      <a:pt x="2644" y="1164"/>
                    </a:lnTo>
                    <a:lnTo>
                      <a:pt x="2610" y="1112"/>
                    </a:lnTo>
                    <a:lnTo>
                      <a:pt x="2574" y="1062"/>
                    </a:lnTo>
                    <a:lnTo>
                      <a:pt x="2538" y="1012"/>
                    </a:lnTo>
                    <a:lnTo>
                      <a:pt x="2500" y="964"/>
                    </a:lnTo>
                    <a:lnTo>
                      <a:pt x="2462" y="918"/>
                    </a:lnTo>
                    <a:lnTo>
                      <a:pt x="2422" y="870"/>
                    </a:lnTo>
                    <a:lnTo>
                      <a:pt x="2382" y="826"/>
                    </a:lnTo>
                    <a:lnTo>
                      <a:pt x="2340" y="780"/>
                    </a:lnTo>
                    <a:lnTo>
                      <a:pt x="2298" y="738"/>
                    </a:lnTo>
                    <a:lnTo>
                      <a:pt x="2256" y="694"/>
                    </a:lnTo>
                    <a:lnTo>
                      <a:pt x="2210" y="654"/>
                    </a:lnTo>
                    <a:lnTo>
                      <a:pt x="2166" y="614"/>
                    </a:lnTo>
                    <a:lnTo>
                      <a:pt x="2120" y="574"/>
                    </a:lnTo>
                    <a:lnTo>
                      <a:pt x="2074" y="536"/>
                    </a:lnTo>
                    <a:lnTo>
                      <a:pt x="2026" y="500"/>
                    </a:lnTo>
                    <a:lnTo>
                      <a:pt x="1978" y="464"/>
                    </a:lnTo>
                    <a:lnTo>
                      <a:pt x="1928" y="428"/>
                    </a:lnTo>
                    <a:lnTo>
                      <a:pt x="1880" y="396"/>
                    </a:lnTo>
                    <a:lnTo>
                      <a:pt x="1828" y="364"/>
                    </a:lnTo>
                    <a:lnTo>
                      <a:pt x="1778" y="332"/>
                    </a:lnTo>
                    <a:lnTo>
                      <a:pt x="1726" y="302"/>
                    </a:lnTo>
                    <a:lnTo>
                      <a:pt x="1672" y="274"/>
                    </a:lnTo>
                    <a:lnTo>
                      <a:pt x="1620" y="248"/>
                    </a:lnTo>
                    <a:lnTo>
                      <a:pt x="1566" y="222"/>
                    </a:lnTo>
                    <a:lnTo>
                      <a:pt x="1510" y="196"/>
                    </a:lnTo>
                    <a:lnTo>
                      <a:pt x="1456" y="174"/>
                    </a:lnTo>
                    <a:lnTo>
                      <a:pt x="1400" y="152"/>
                    </a:lnTo>
                    <a:lnTo>
                      <a:pt x="1344" y="132"/>
                    </a:lnTo>
                    <a:lnTo>
                      <a:pt x="1286" y="112"/>
                    </a:lnTo>
                    <a:lnTo>
                      <a:pt x="1228" y="94"/>
                    </a:lnTo>
                    <a:lnTo>
                      <a:pt x="1170" y="78"/>
                    </a:lnTo>
                    <a:lnTo>
                      <a:pt x="1112" y="64"/>
                    </a:lnTo>
                    <a:lnTo>
                      <a:pt x="1052" y="50"/>
                    </a:lnTo>
                    <a:lnTo>
                      <a:pt x="994" y="38"/>
                    </a:lnTo>
                    <a:lnTo>
                      <a:pt x="934" y="28"/>
                    </a:lnTo>
                    <a:lnTo>
                      <a:pt x="872" y="20"/>
                    </a:lnTo>
                    <a:lnTo>
                      <a:pt x="812" y="12"/>
                    </a:lnTo>
                    <a:lnTo>
                      <a:pt x="750" y="8"/>
                    </a:lnTo>
                    <a:lnTo>
                      <a:pt x="688" y="2"/>
                    </a:lnTo>
                    <a:lnTo>
                      <a:pt x="626" y="0"/>
                    </a:lnTo>
                    <a:lnTo>
                      <a:pt x="564" y="0"/>
                    </a:lnTo>
                    <a:lnTo>
                      <a:pt x="564" y="0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"/>
              <p:cNvSpPr>
                <a:spLocks/>
              </p:cNvSpPr>
              <p:nvPr/>
            </p:nvSpPr>
            <p:spPr bwMode="auto">
              <a:xfrm>
                <a:off x="4787" y="2516"/>
                <a:ext cx="972" cy="1376"/>
              </a:xfrm>
              <a:custGeom>
                <a:avLst/>
                <a:gdLst>
                  <a:gd name="T0" fmla="*/ 0 w 972"/>
                  <a:gd name="T1" fmla="*/ 1376 h 1376"/>
                  <a:gd name="T2" fmla="*/ 0 w 972"/>
                  <a:gd name="T3" fmla="*/ 1376 h 1376"/>
                  <a:gd name="T4" fmla="*/ 88 w 972"/>
                  <a:gd name="T5" fmla="*/ 1326 h 1376"/>
                  <a:gd name="T6" fmla="*/ 168 w 972"/>
                  <a:gd name="T7" fmla="*/ 1276 h 1376"/>
                  <a:gd name="T8" fmla="*/ 240 w 972"/>
                  <a:gd name="T9" fmla="*/ 1226 h 1376"/>
                  <a:gd name="T10" fmla="*/ 306 w 972"/>
                  <a:gd name="T11" fmla="*/ 1178 h 1376"/>
                  <a:gd name="T12" fmla="*/ 362 w 972"/>
                  <a:gd name="T13" fmla="*/ 1130 h 1376"/>
                  <a:gd name="T14" fmla="*/ 414 w 972"/>
                  <a:gd name="T15" fmla="*/ 1082 h 1376"/>
                  <a:gd name="T16" fmla="*/ 458 w 972"/>
                  <a:gd name="T17" fmla="*/ 1036 h 1376"/>
                  <a:gd name="T18" fmla="*/ 496 w 972"/>
                  <a:gd name="T19" fmla="*/ 990 h 1376"/>
                  <a:gd name="T20" fmla="*/ 528 w 972"/>
                  <a:gd name="T21" fmla="*/ 944 h 1376"/>
                  <a:gd name="T22" fmla="*/ 554 w 972"/>
                  <a:gd name="T23" fmla="*/ 900 h 1376"/>
                  <a:gd name="T24" fmla="*/ 576 w 972"/>
                  <a:gd name="T25" fmla="*/ 856 h 1376"/>
                  <a:gd name="T26" fmla="*/ 594 w 972"/>
                  <a:gd name="T27" fmla="*/ 814 h 1376"/>
                  <a:gd name="T28" fmla="*/ 606 w 972"/>
                  <a:gd name="T29" fmla="*/ 774 h 1376"/>
                  <a:gd name="T30" fmla="*/ 616 w 972"/>
                  <a:gd name="T31" fmla="*/ 734 h 1376"/>
                  <a:gd name="T32" fmla="*/ 622 w 972"/>
                  <a:gd name="T33" fmla="*/ 696 h 1376"/>
                  <a:gd name="T34" fmla="*/ 624 w 972"/>
                  <a:gd name="T35" fmla="*/ 660 h 1376"/>
                  <a:gd name="T36" fmla="*/ 622 w 972"/>
                  <a:gd name="T37" fmla="*/ 626 h 1376"/>
                  <a:gd name="T38" fmla="*/ 620 w 972"/>
                  <a:gd name="T39" fmla="*/ 592 h 1376"/>
                  <a:gd name="T40" fmla="*/ 614 w 972"/>
                  <a:gd name="T41" fmla="*/ 560 h 1376"/>
                  <a:gd name="T42" fmla="*/ 606 w 972"/>
                  <a:gd name="T43" fmla="*/ 530 h 1376"/>
                  <a:gd name="T44" fmla="*/ 598 w 972"/>
                  <a:gd name="T45" fmla="*/ 504 h 1376"/>
                  <a:gd name="T46" fmla="*/ 588 w 972"/>
                  <a:gd name="T47" fmla="*/ 478 h 1376"/>
                  <a:gd name="T48" fmla="*/ 576 w 972"/>
                  <a:gd name="T49" fmla="*/ 454 h 1376"/>
                  <a:gd name="T50" fmla="*/ 566 w 972"/>
                  <a:gd name="T51" fmla="*/ 432 h 1376"/>
                  <a:gd name="T52" fmla="*/ 544 w 972"/>
                  <a:gd name="T53" fmla="*/ 396 h 1376"/>
                  <a:gd name="T54" fmla="*/ 524 w 972"/>
                  <a:gd name="T55" fmla="*/ 368 h 1376"/>
                  <a:gd name="T56" fmla="*/ 506 w 972"/>
                  <a:gd name="T57" fmla="*/ 346 h 1376"/>
                  <a:gd name="T58" fmla="*/ 970 w 972"/>
                  <a:gd name="T59" fmla="*/ 0 h 1376"/>
                  <a:gd name="T60" fmla="*/ 970 w 972"/>
                  <a:gd name="T61" fmla="*/ 0 h 1376"/>
                  <a:gd name="T62" fmla="*/ 972 w 972"/>
                  <a:gd name="T63" fmla="*/ 38 h 1376"/>
                  <a:gd name="T64" fmla="*/ 970 w 972"/>
                  <a:gd name="T65" fmla="*/ 82 h 1376"/>
                  <a:gd name="T66" fmla="*/ 966 w 972"/>
                  <a:gd name="T67" fmla="*/ 142 h 1376"/>
                  <a:gd name="T68" fmla="*/ 956 w 972"/>
                  <a:gd name="T69" fmla="*/ 214 h 1376"/>
                  <a:gd name="T70" fmla="*/ 948 w 972"/>
                  <a:gd name="T71" fmla="*/ 254 h 1376"/>
                  <a:gd name="T72" fmla="*/ 938 w 972"/>
                  <a:gd name="T73" fmla="*/ 296 h 1376"/>
                  <a:gd name="T74" fmla="*/ 928 w 972"/>
                  <a:gd name="T75" fmla="*/ 342 h 1376"/>
                  <a:gd name="T76" fmla="*/ 914 w 972"/>
                  <a:gd name="T77" fmla="*/ 390 h 1376"/>
                  <a:gd name="T78" fmla="*/ 896 w 972"/>
                  <a:gd name="T79" fmla="*/ 438 h 1376"/>
                  <a:gd name="T80" fmla="*/ 878 w 972"/>
                  <a:gd name="T81" fmla="*/ 490 h 1376"/>
                  <a:gd name="T82" fmla="*/ 854 w 972"/>
                  <a:gd name="T83" fmla="*/ 542 h 1376"/>
                  <a:gd name="T84" fmla="*/ 828 w 972"/>
                  <a:gd name="T85" fmla="*/ 596 h 1376"/>
                  <a:gd name="T86" fmla="*/ 800 w 972"/>
                  <a:gd name="T87" fmla="*/ 652 h 1376"/>
                  <a:gd name="T88" fmla="*/ 766 w 972"/>
                  <a:gd name="T89" fmla="*/ 708 h 1376"/>
                  <a:gd name="T90" fmla="*/ 730 w 972"/>
                  <a:gd name="T91" fmla="*/ 766 h 1376"/>
                  <a:gd name="T92" fmla="*/ 688 w 972"/>
                  <a:gd name="T93" fmla="*/ 822 h 1376"/>
                  <a:gd name="T94" fmla="*/ 642 w 972"/>
                  <a:gd name="T95" fmla="*/ 880 h 1376"/>
                  <a:gd name="T96" fmla="*/ 592 w 972"/>
                  <a:gd name="T97" fmla="*/ 938 h 1376"/>
                  <a:gd name="T98" fmla="*/ 538 w 972"/>
                  <a:gd name="T99" fmla="*/ 996 h 1376"/>
                  <a:gd name="T100" fmla="*/ 478 w 972"/>
                  <a:gd name="T101" fmla="*/ 1052 h 1376"/>
                  <a:gd name="T102" fmla="*/ 412 w 972"/>
                  <a:gd name="T103" fmla="*/ 1110 h 1376"/>
                  <a:gd name="T104" fmla="*/ 342 w 972"/>
                  <a:gd name="T105" fmla="*/ 1166 h 1376"/>
                  <a:gd name="T106" fmla="*/ 266 w 972"/>
                  <a:gd name="T107" fmla="*/ 1220 h 1376"/>
                  <a:gd name="T108" fmla="*/ 184 w 972"/>
                  <a:gd name="T109" fmla="*/ 1274 h 1376"/>
                  <a:gd name="T110" fmla="*/ 94 w 972"/>
                  <a:gd name="T111" fmla="*/ 1326 h 1376"/>
                  <a:gd name="T112" fmla="*/ 0 w 972"/>
                  <a:gd name="T113" fmla="*/ 1376 h 1376"/>
                  <a:gd name="T114" fmla="*/ 0 w 972"/>
                  <a:gd name="T115" fmla="*/ 1376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2" h="1376">
                    <a:moveTo>
                      <a:pt x="0" y="1376"/>
                    </a:moveTo>
                    <a:lnTo>
                      <a:pt x="0" y="1376"/>
                    </a:lnTo>
                    <a:lnTo>
                      <a:pt x="88" y="1326"/>
                    </a:lnTo>
                    <a:lnTo>
                      <a:pt x="168" y="1276"/>
                    </a:lnTo>
                    <a:lnTo>
                      <a:pt x="240" y="1226"/>
                    </a:lnTo>
                    <a:lnTo>
                      <a:pt x="306" y="1178"/>
                    </a:lnTo>
                    <a:lnTo>
                      <a:pt x="362" y="1130"/>
                    </a:lnTo>
                    <a:lnTo>
                      <a:pt x="414" y="1082"/>
                    </a:lnTo>
                    <a:lnTo>
                      <a:pt x="458" y="1036"/>
                    </a:lnTo>
                    <a:lnTo>
                      <a:pt x="496" y="990"/>
                    </a:lnTo>
                    <a:lnTo>
                      <a:pt x="528" y="944"/>
                    </a:lnTo>
                    <a:lnTo>
                      <a:pt x="554" y="900"/>
                    </a:lnTo>
                    <a:lnTo>
                      <a:pt x="576" y="856"/>
                    </a:lnTo>
                    <a:lnTo>
                      <a:pt x="594" y="814"/>
                    </a:lnTo>
                    <a:lnTo>
                      <a:pt x="606" y="774"/>
                    </a:lnTo>
                    <a:lnTo>
                      <a:pt x="616" y="734"/>
                    </a:lnTo>
                    <a:lnTo>
                      <a:pt x="622" y="696"/>
                    </a:lnTo>
                    <a:lnTo>
                      <a:pt x="624" y="660"/>
                    </a:lnTo>
                    <a:lnTo>
                      <a:pt x="622" y="626"/>
                    </a:lnTo>
                    <a:lnTo>
                      <a:pt x="620" y="592"/>
                    </a:lnTo>
                    <a:lnTo>
                      <a:pt x="614" y="560"/>
                    </a:lnTo>
                    <a:lnTo>
                      <a:pt x="606" y="530"/>
                    </a:lnTo>
                    <a:lnTo>
                      <a:pt x="598" y="504"/>
                    </a:lnTo>
                    <a:lnTo>
                      <a:pt x="588" y="478"/>
                    </a:lnTo>
                    <a:lnTo>
                      <a:pt x="576" y="454"/>
                    </a:lnTo>
                    <a:lnTo>
                      <a:pt x="566" y="432"/>
                    </a:lnTo>
                    <a:lnTo>
                      <a:pt x="544" y="396"/>
                    </a:lnTo>
                    <a:lnTo>
                      <a:pt x="524" y="368"/>
                    </a:lnTo>
                    <a:lnTo>
                      <a:pt x="506" y="346"/>
                    </a:lnTo>
                    <a:lnTo>
                      <a:pt x="970" y="0"/>
                    </a:lnTo>
                    <a:lnTo>
                      <a:pt x="970" y="0"/>
                    </a:lnTo>
                    <a:lnTo>
                      <a:pt x="972" y="38"/>
                    </a:lnTo>
                    <a:lnTo>
                      <a:pt x="970" y="82"/>
                    </a:lnTo>
                    <a:lnTo>
                      <a:pt x="966" y="142"/>
                    </a:lnTo>
                    <a:lnTo>
                      <a:pt x="956" y="214"/>
                    </a:lnTo>
                    <a:lnTo>
                      <a:pt x="948" y="254"/>
                    </a:lnTo>
                    <a:lnTo>
                      <a:pt x="938" y="296"/>
                    </a:lnTo>
                    <a:lnTo>
                      <a:pt x="928" y="342"/>
                    </a:lnTo>
                    <a:lnTo>
                      <a:pt x="914" y="390"/>
                    </a:lnTo>
                    <a:lnTo>
                      <a:pt x="896" y="438"/>
                    </a:lnTo>
                    <a:lnTo>
                      <a:pt x="878" y="490"/>
                    </a:lnTo>
                    <a:lnTo>
                      <a:pt x="854" y="542"/>
                    </a:lnTo>
                    <a:lnTo>
                      <a:pt x="828" y="596"/>
                    </a:lnTo>
                    <a:lnTo>
                      <a:pt x="800" y="652"/>
                    </a:lnTo>
                    <a:lnTo>
                      <a:pt x="766" y="708"/>
                    </a:lnTo>
                    <a:lnTo>
                      <a:pt x="730" y="766"/>
                    </a:lnTo>
                    <a:lnTo>
                      <a:pt x="688" y="822"/>
                    </a:lnTo>
                    <a:lnTo>
                      <a:pt x="642" y="880"/>
                    </a:lnTo>
                    <a:lnTo>
                      <a:pt x="592" y="938"/>
                    </a:lnTo>
                    <a:lnTo>
                      <a:pt x="538" y="996"/>
                    </a:lnTo>
                    <a:lnTo>
                      <a:pt x="478" y="1052"/>
                    </a:lnTo>
                    <a:lnTo>
                      <a:pt x="412" y="1110"/>
                    </a:lnTo>
                    <a:lnTo>
                      <a:pt x="342" y="1166"/>
                    </a:lnTo>
                    <a:lnTo>
                      <a:pt x="266" y="1220"/>
                    </a:lnTo>
                    <a:lnTo>
                      <a:pt x="184" y="1274"/>
                    </a:lnTo>
                    <a:lnTo>
                      <a:pt x="94" y="1326"/>
                    </a:lnTo>
                    <a:lnTo>
                      <a:pt x="0" y="1376"/>
                    </a:lnTo>
                    <a:lnTo>
                      <a:pt x="0" y="137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23000"/>
                      <a:lumOff val="77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"/>
              <p:cNvSpPr>
                <a:spLocks/>
              </p:cNvSpPr>
              <p:nvPr/>
            </p:nvSpPr>
            <p:spPr bwMode="auto">
              <a:xfrm>
                <a:off x="4481" y="2362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6 h 6"/>
                  <a:gd name="T4" fmla="*/ 0 w 2"/>
                  <a:gd name="T5" fmla="*/ 0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4285" y="68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0"/>
              <p:cNvSpPr>
                <a:spLocks noChangeArrowheads="1"/>
              </p:cNvSpPr>
              <p:nvPr/>
            </p:nvSpPr>
            <p:spPr bwMode="auto">
              <a:xfrm>
                <a:off x="4421" y="572"/>
                <a:ext cx="1" cy="1"/>
              </a:xfrm>
              <a:prstGeom prst="rect">
                <a:avLst/>
              </a:pr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1"/>
              <p:cNvSpPr>
                <a:spLocks/>
              </p:cNvSpPr>
              <p:nvPr/>
            </p:nvSpPr>
            <p:spPr bwMode="auto">
              <a:xfrm>
                <a:off x="3971" y="12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" name="TextBox 64"/>
            <p:cNvSpPr txBox="1"/>
            <p:nvPr/>
          </p:nvSpPr>
          <p:spPr>
            <a:xfrm rot="21302644">
              <a:off x="1790496" y="1926344"/>
              <a:ext cx="2173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Confidentialité</a:t>
              </a:r>
              <a:endParaRPr lang="en-US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3" name="Group 84"/>
          <p:cNvGrpSpPr/>
          <p:nvPr/>
        </p:nvGrpSpPr>
        <p:grpSpPr>
          <a:xfrm>
            <a:off x="4894254" y="2230051"/>
            <a:ext cx="2880363" cy="3055977"/>
            <a:chOff x="1234437" y="669808"/>
            <a:chExt cx="2880363" cy="3055977"/>
          </a:xfrm>
        </p:grpSpPr>
        <p:grpSp>
          <p:nvGrpSpPr>
            <p:cNvPr id="84" name="Group 4"/>
            <p:cNvGrpSpPr>
              <a:grpSpLocks noChangeAspect="1"/>
            </p:cNvGrpSpPr>
            <p:nvPr/>
          </p:nvGrpSpPr>
          <p:grpSpPr bwMode="auto">
            <a:xfrm>
              <a:off x="1234437" y="669808"/>
              <a:ext cx="2880363" cy="3055977"/>
              <a:chOff x="1921" y="124"/>
              <a:chExt cx="3838" cy="4072"/>
            </a:xfrm>
            <a:effectLst>
              <a:outerShdw blurRad="190500" dist="165100" dir="3600000" algn="tl" rotWithShape="0">
                <a:prstClr val="black">
                  <a:alpha val="31000"/>
                </a:prstClr>
              </a:outerShdw>
            </a:effectLst>
          </p:grpSpPr>
          <p:sp>
            <p:nvSpPr>
              <p:cNvPr id="8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21" y="124"/>
                <a:ext cx="3838" cy="4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5"/>
              <p:cNvSpPr>
                <a:spLocks/>
              </p:cNvSpPr>
              <p:nvPr/>
            </p:nvSpPr>
            <p:spPr bwMode="auto">
              <a:xfrm>
                <a:off x="1921" y="500"/>
                <a:ext cx="3836" cy="3172"/>
              </a:xfrm>
              <a:custGeom>
                <a:avLst/>
                <a:gdLst>
                  <a:gd name="T0" fmla="*/ 3370 w 3836"/>
                  <a:gd name="T1" fmla="*/ 0 h 3172"/>
                  <a:gd name="T2" fmla="*/ 2928 w 3836"/>
                  <a:gd name="T3" fmla="*/ 38 h 3172"/>
                  <a:gd name="T4" fmla="*/ 2150 w 3836"/>
                  <a:gd name="T5" fmla="*/ 90 h 3172"/>
                  <a:gd name="T6" fmla="*/ 1502 w 3836"/>
                  <a:gd name="T7" fmla="*/ 122 h 3172"/>
                  <a:gd name="T8" fmla="*/ 982 w 3836"/>
                  <a:gd name="T9" fmla="*/ 136 h 3172"/>
                  <a:gd name="T10" fmla="*/ 580 w 3836"/>
                  <a:gd name="T11" fmla="*/ 138 h 3172"/>
                  <a:gd name="T12" fmla="*/ 288 w 3836"/>
                  <a:gd name="T13" fmla="*/ 132 h 3172"/>
                  <a:gd name="T14" fmla="*/ 44 w 3836"/>
                  <a:gd name="T15" fmla="*/ 120 h 3172"/>
                  <a:gd name="T16" fmla="*/ 84 w 3836"/>
                  <a:gd name="T17" fmla="*/ 696 h 3172"/>
                  <a:gd name="T18" fmla="*/ 152 w 3836"/>
                  <a:gd name="T19" fmla="*/ 680 h 3172"/>
                  <a:gd name="T20" fmla="*/ 292 w 3836"/>
                  <a:gd name="T21" fmla="*/ 656 h 3172"/>
                  <a:gd name="T22" fmla="*/ 432 w 3836"/>
                  <a:gd name="T23" fmla="*/ 638 h 3172"/>
                  <a:gd name="T24" fmla="*/ 576 w 3836"/>
                  <a:gd name="T25" fmla="*/ 628 h 3172"/>
                  <a:gd name="T26" fmla="*/ 648 w 3836"/>
                  <a:gd name="T27" fmla="*/ 628 h 3172"/>
                  <a:gd name="T28" fmla="*/ 772 w 3836"/>
                  <a:gd name="T29" fmla="*/ 630 h 3172"/>
                  <a:gd name="T30" fmla="*/ 896 w 3836"/>
                  <a:gd name="T31" fmla="*/ 640 h 3172"/>
                  <a:gd name="T32" fmla="*/ 1018 w 3836"/>
                  <a:gd name="T33" fmla="*/ 656 h 3172"/>
                  <a:gd name="T34" fmla="*/ 1136 w 3836"/>
                  <a:gd name="T35" fmla="*/ 678 h 3172"/>
                  <a:gd name="T36" fmla="*/ 1254 w 3836"/>
                  <a:gd name="T37" fmla="*/ 706 h 3172"/>
                  <a:gd name="T38" fmla="*/ 1370 w 3836"/>
                  <a:gd name="T39" fmla="*/ 740 h 3172"/>
                  <a:gd name="T40" fmla="*/ 1484 w 3836"/>
                  <a:gd name="T41" fmla="*/ 780 h 3172"/>
                  <a:gd name="T42" fmla="*/ 1594 w 3836"/>
                  <a:gd name="T43" fmla="*/ 824 h 3172"/>
                  <a:gd name="T44" fmla="*/ 1704 w 3836"/>
                  <a:gd name="T45" fmla="*/ 876 h 3172"/>
                  <a:gd name="T46" fmla="*/ 1810 w 3836"/>
                  <a:gd name="T47" fmla="*/ 930 h 3172"/>
                  <a:gd name="T48" fmla="*/ 1912 w 3836"/>
                  <a:gd name="T49" fmla="*/ 992 h 3172"/>
                  <a:gd name="T50" fmla="*/ 2012 w 3836"/>
                  <a:gd name="T51" fmla="*/ 1056 h 3172"/>
                  <a:gd name="T52" fmla="*/ 2110 w 3836"/>
                  <a:gd name="T53" fmla="*/ 1128 h 3172"/>
                  <a:gd name="T54" fmla="*/ 2204 w 3836"/>
                  <a:gd name="T55" fmla="*/ 1202 h 3172"/>
                  <a:gd name="T56" fmla="*/ 2294 w 3836"/>
                  <a:gd name="T57" fmla="*/ 1282 h 3172"/>
                  <a:gd name="T58" fmla="*/ 2382 w 3836"/>
                  <a:gd name="T59" fmla="*/ 1366 h 3172"/>
                  <a:gd name="T60" fmla="*/ 2466 w 3836"/>
                  <a:gd name="T61" fmla="*/ 1454 h 3172"/>
                  <a:gd name="T62" fmla="*/ 2546 w 3836"/>
                  <a:gd name="T63" fmla="*/ 1546 h 3172"/>
                  <a:gd name="T64" fmla="*/ 2622 w 3836"/>
                  <a:gd name="T65" fmla="*/ 1640 h 3172"/>
                  <a:gd name="T66" fmla="*/ 2694 w 3836"/>
                  <a:gd name="T67" fmla="*/ 1740 h 3172"/>
                  <a:gd name="T68" fmla="*/ 2762 w 3836"/>
                  <a:gd name="T69" fmla="*/ 1844 h 3172"/>
                  <a:gd name="T70" fmla="*/ 2826 w 3836"/>
                  <a:gd name="T71" fmla="*/ 1950 h 3172"/>
                  <a:gd name="T72" fmla="*/ 2886 w 3836"/>
                  <a:gd name="T73" fmla="*/ 2060 h 3172"/>
                  <a:gd name="T74" fmla="*/ 2940 w 3836"/>
                  <a:gd name="T75" fmla="*/ 2174 h 3172"/>
                  <a:gd name="T76" fmla="*/ 2990 w 3836"/>
                  <a:gd name="T77" fmla="*/ 2290 h 3172"/>
                  <a:gd name="T78" fmla="*/ 3036 w 3836"/>
                  <a:gd name="T79" fmla="*/ 2408 h 3172"/>
                  <a:gd name="T80" fmla="*/ 3076 w 3836"/>
                  <a:gd name="T81" fmla="*/ 2530 h 3172"/>
                  <a:gd name="T82" fmla="*/ 3110 w 3836"/>
                  <a:gd name="T83" fmla="*/ 2654 h 3172"/>
                  <a:gd name="T84" fmla="*/ 3140 w 3836"/>
                  <a:gd name="T85" fmla="*/ 2780 h 3172"/>
                  <a:gd name="T86" fmla="*/ 3166 w 3836"/>
                  <a:gd name="T87" fmla="*/ 2908 h 3172"/>
                  <a:gd name="T88" fmla="*/ 3184 w 3836"/>
                  <a:gd name="T89" fmla="*/ 3040 h 3172"/>
                  <a:gd name="T90" fmla="*/ 3198 w 3836"/>
                  <a:gd name="T91" fmla="*/ 3172 h 3172"/>
                  <a:gd name="T92" fmla="*/ 3246 w 3836"/>
                  <a:gd name="T93" fmla="*/ 3130 h 3172"/>
                  <a:gd name="T94" fmla="*/ 3326 w 3836"/>
                  <a:gd name="T95" fmla="*/ 3050 h 3172"/>
                  <a:gd name="T96" fmla="*/ 3386 w 3836"/>
                  <a:gd name="T97" fmla="*/ 2970 h 3172"/>
                  <a:gd name="T98" fmla="*/ 3432 w 3836"/>
                  <a:gd name="T99" fmla="*/ 2896 h 3172"/>
                  <a:gd name="T100" fmla="*/ 3462 w 3836"/>
                  <a:gd name="T101" fmla="*/ 2822 h 3172"/>
                  <a:gd name="T102" fmla="*/ 3482 w 3836"/>
                  <a:gd name="T103" fmla="*/ 2754 h 3172"/>
                  <a:gd name="T104" fmla="*/ 3488 w 3836"/>
                  <a:gd name="T105" fmla="*/ 2690 h 3172"/>
                  <a:gd name="T106" fmla="*/ 3488 w 3836"/>
                  <a:gd name="T107" fmla="*/ 2630 h 3172"/>
                  <a:gd name="T108" fmla="*/ 3480 w 3836"/>
                  <a:gd name="T109" fmla="*/ 2574 h 3172"/>
                  <a:gd name="T110" fmla="*/ 3466 w 3836"/>
                  <a:gd name="T111" fmla="*/ 2524 h 3172"/>
                  <a:gd name="T112" fmla="*/ 3438 w 3836"/>
                  <a:gd name="T113" fmla="*/ 2460 h 3172"/>
                  <a:gd name="T114" fmla="*/ 3402 w 3836"/>
                  <a:gd name="T115" fmla="*/ 2400 h 3172"/>
                  <a:gd name="T116" fmla="*/ 3372 w 3836"/>
                  <a:gd name="T117" fmla="*/ 2362 h 3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6" h="3172">
                    <a:moveTo>
                      <a:pt x="3836" y="2016"/>
                    </a:moveTo>
                    <a:lnTo>
                      <a:pt x="3370" y="0"/>
                    </a:lnTo>
                    <a:lnTo>
                      <a:pt x="3370" y="0"/>
                    </a:lnTo>
                    <a:lnTo>
                      <a:pt x="2928" y="38"/>
                    </a:lnTo>
                    <a:lnTo>
                      <a:pt x="2522" y="66"/>
                    </a:lnTo>
                    <a:lnTo>
                      <a:pt x="2150" y="90"/>
                    </a:lnTo>
                    <a:lnTo>
                      <a:pt x="1810" y="108"/>
                    </a:lnTo>
                    <a:lnTo>
                      <a:pt x="1502" y="122"/>
                    </a:lnTo>
                    <a:lnTo>
                      <a:pt x="1226" y="130"/>
                    </a:lnTo>
                    <a:lnTo>
                      <a:pt x="982" y="136"/>
                    </a:lnTo>
                    <a:lnTo>
                      <a:pt x="766" y="138"/>
                    </a:lnTo>
                    <a:lnTo>
                      <a:pt x="580" y="138"/>
                    </a:lnTo>
                    <a:lnTo>
                      <a:pt x="420" y="136"/>
                    </a:lnTo>
                    <a:lnTo>
                      <a:pt x="288" y="132"/>
                    </a:lnTo>
                    <a:lnTo>
                      <a:pt x="182" y="128"/>
                    </a:lnTo>
                    <a:lnTo>
                      <a:pt x="44" y="120"/>
                    </a:lnTo>
                    <a:lnTo>
                      <a:pt x="0" y="116"/>
                    </a:lnTo>
                    <a:lnTo>
                      <a:pt x="84" y="696"/>
                    </a:lnTo>
                    <a:lnTo>
                      <a:pt x="84" y="696"/>
                    </a:lnTo>
                    <a:lnTo>
                      <a:pt x="152" y="680"/>
                    </a:lnTo>
                    <a:lnTo>
                      <a:pt x="222" y="666"/>
                    </a:lnTo>
                    <a:lnTo>
                      <a:pt x="292" y="656"/>
                    </a:lnTo>
                    <a:lnTo>
                      <a:pt x="362" y="646"/>
                    </a:lnTo>
                    <a:lnTo>
                      <a:pt x="432" y="638"/>
                    </a:lnTo>
                    <a:lnTo>
                      <a:pt x="504" y="632"/>
                    </a:lnTo>
                    <a:lnTo>
                      <a:pt x="576" y="628"/>
                    </a:lnTo>
                    <a:lnTo>
                      <a:pt x="648" y="628"/>
                    </a:lnTo>
                    <a:lnTo>
                      <a:pt x="648" y="628"/>
                    </a:lnTo>
                    <a:lnTo>
                      <a:pt x="710" y="628"/>
                    </a:lnTo>
                    <a:lnTo>
                      <a:pt x="772" y="630"/>
                    </a:lnTo>
                    <a:lnTo>
                      <a:pt x="834" y="636"/>
                    </a:lnTo>
                    <a:lnTo>
                      <a:pt x="896" y="640"/>
                    </a:lnTo>
                    <a:lnTo>
                      <a:pt x="956" y="648"/>
                    </a:lnTo>
                    <a:lnTo>
                      <a:pt x="1018" y="656"/>
                    </a:lnTo>
                    <a:lnTo>
                      <a:pt x="1078" y="666"/>
                    </a:lnTo>
                    <a:lnTo>
                      <a:pt x="1136" y="678"/>
                    </a:lnTo>
                    <a:lnTo>
                      <a:pt x="1196" y="692"/>
                    </a:lnTo>
                    <a:lnTo>
                      <a:pt x="1254" y="706"/>
                    </a:lnTo>
                    <a:lnTo>
                      <a:pt x="1312" y="722"/>
                    </a:lnTo>
                    <a:lnTo>
                      <a:pt x="1370" y="740"/>
                    </a:lnTo>
                    <a:lnTo>
                      <a:pt x="1428" y="760"/>
                    </a:lnTo>
                    <a:lnTo>
                      <a:pt x="1484" y="780"/>
                    </a:lnTo>
                    <a:lnTo>
                      <a:pt x="1540" y="802"/>
                    </a:lnTo>
                    <a:lnTo>
                      <a:pt x="1594" y="824"/>
                    </a:lnTo>
                    <a:lnTo>
                      <a:pt x="1650" y="850"/>
                    </a:lnTo>
                    <a:lnTo>
                      <a:pt x="1704" y="876"/>
                    </a:lnTo>
                    <a:lnTo>
                      <a:pt x="1756" y="902"/>
                    </a:lnTo>
                    <a:lnTo>
                      <a:pt x="1810" y="930"/>
                    </a:lnTo>
                    <a:lnTo>
                      <a:pt x="1862" y="960"/>
                    </a:lnTo>
                    <a:lnTo>
                      <a:pt x="1912" y="992"/>
                    </a:lnTo>
                    <a:lnTo>
                      <a:pt x="1964" y="1024"/>
                    </a:lnTo>
                    <a:lnTo>
                      <a:pt x="2012" y="1056"/>
                    </a:lnTo>
                    <a:lnTo>
                      <a:pt x="2062" y="1092"/>
                    </a:lnTo>
                    <a:lnTo>
                      <a:pt x="2110" y="1128"/>
                    </a:lnTo>
                    <a:lnTo>
                      <a:pt x="2158" y="1164"/>
                    </a:lnTo>
                    <a:lnTo>
                      <a:pt x="2204" y="1202"/>
                    </a:lnTo>
                    <a:lnTo>
                      <a:pt x="2250" y="1242"/>
                    </a:lnTo>
                    <a:lnTo>
                      <a:pt x="2294" y="1282"/>
                    </a:lnTo>
                    <a:lnTo>
                      <a:pt x="2340" y="1322"/>
                    </a:lnTo>
                    <a:lnTo>
                      <a:pt x="2382" y="1366"/>
                    </a:lnTo>
                    <a:lnTo>
                      <a:pt x="2424" y="1408"/>
                    </a:lnTo>
                    <a:lnTo>
                      <a:pt x="2466" y="1454"/>
                    </a:lnTo>
                    <a:lnTo>
                      <a:pt x="2506" y="1498"/>
                    </a:lnTo>
                    <a:lnTo>
                      <a:pt x="2546" y="1546"/>
                    </a:lnTo>
                    <a:lnTo>
                      <a:pt x="2584" y="1592"/>
                    </a:lnTo>
                    <a:lnTo>
                      <a:pt x="2622" y="1640"/>
                    </a:lnTo>
                    <a:lnTo>
                      <a:pt x="2658" y="1690"/>
                    </a:lnTo>
                    <a:lnTo>
                      <a:pt x="2694" y="1740"/>
                    </a:lnTo>
                    <a:lnTo>
                      <a:pt x="2728" y="1792"/>
                    </a:lnTo>
                    <a:lnTo>
                      <a:pt x="2762" y="1844"/>
                    </a:lnTo>
                    <a:lnTo>
                      <a:pt x="2794" y="1896"/>
                    </a:lnTo>
                    <a:lnTo>
                      <a:pt x="2826" y="1950"/>
                    </a:lnTo>
                    <a:lnTo>
                      <a:pt x="2856" y="2004"/>
                    </a:lnTo>
                    <a:lnTo>
                      <a:pt x="2886" y="2060"/>
                    </a:lnTo>
                    <a:lnTo>
                      <a:pt x="2914" y="2116"/>
                    </a:lnTo>
                    <a:lnTo>
                      <a:pt x="2940" y="2174"/>
                    </a:lnTo>
                    <a:lnTo>
                      <a:pt x="2966" y="2230"/>
                    </a:lnTo>
                    <a:lnTo>
                      <a:pt x="2990" y="2290"/>
                    </a:lnTo>
                    <a:lnTo>
                      <a:pt x="3014" y="2348"/>
                    </a:lnTo>
                    <a:lnTo>
                      <a:pt x="3036" y="2408"/>
                    </a:lnTo>
                    <a:lnTo>
                      <a:pt x="3056" y="2468"/>
                    </a:lnTo>
                    <a:lnTo>
                      <a:pt x="3076" y="2530"/>
                    </a:lnTo>
                    <a:lnTo>
                      <a:pt x="3094" y="2592"/>
                    </a:lnTo>
                    <a:lnTo>
                      <a:pt x="3110" y="2654"/>
                    </a:lnTo>
                    <a:lnTo>
                      <a:pt x="3126" y="2716"/>
                    </a:lnTo>
                    <a:lnTo>
                      <a:pt x="3140" y="2780"/>
                    </a:lnTo>
                    <a:lnTo>
                      <a:pt x="3154" y="2844"/>
                    </a:lnTo>
                    <a:lnTo>
                      <a:pt x="3166" y="2908"/>
                    </a:lnTo>
                    <a:lnTo>
                      <a:pt x="3176" y="2974"/>
                    </a:lnTo>
                    <a:lnTo>
                      <a:pt x="3184" y="3040"/>
                    </a:lnTo>
                    <a:lnTo>
                      <a:pt x="3192" y="3106"/>
                    </a:lnTo>
                    <a:lnTo>
                      <a:pt x="3198" y="3172"/>
                    </a:lnTo>
                    <a:lnTo>
                      <a:pt x="3198" y="3172"/>
                    </a:lnTo>
                    <a:lnTo>
                      <a:pt x="3246" y="3130"/>
                    </a:lnTo>
                    <a:lnTo>
                      <a:pt x="3288" y="3090"/>
                    </a:lnTo>
                    <a:lnTo>
                      <a:pt x="3326" y="3050"/>
                    </a:lnTo>
                    <a:lnTo>
                      <a:pt x="3358" y="3010"/>
                    </a:lnTo>
                    <a:lnTo>
                      <a:pt x="3386" y="2970"/>
                    </a:lnTo>
                    <a:lnTo>
                      <a:pt x="3412" y="2932"/>
                    </a:lnTo>
                    <a:lnTo>
                      <a:pt x="3432" y="2896"/>
                    </a:lnTo>
                    <a:lnTo>
                      <a:pt x="3450" y="2858"/>
                    </a:lnTo>
                    <a:lnTo>
                      <a:pt x="3462" y="2822"/>
                    </a:lnTo>
                    <a:lnTo>
                      <a:pt x="3474" y="2788"/>
                    </a:lnTo>
                    <a:lnTo>
                      <a:pt x="3482" y="2754"/>
                    </a:lnTo>
                    <a:lnTo>
                      <a:pt x="3486" y="2720"/>
                    </a:lnTo>
                    <a:lnTo>
                      <a:pt x="3488" y="2690"/>
                    </a:lnTo>
                    <a:lnTo>
                      <a:pt x="3490" y="2658"/>
                    </a:lnTo>
                    <a:lnTo>
                      <a:pt x="3488" y="2630"/>
                    </a:lnTo>
                    <a:lnTo>
                      <a:pt x="3484" y="2600"/>
                    </a:lnTo>
                    <a:lnTo>
                      <a:pt x="3480" y="2574"/>
                    </a:lnTo>
                    <a:lnTo>
                      <a:pt x="3472" y="2548"/>
                    </a:lnTo>
                    <a:lnTo>
                      <a:pt x="3466" y="2524"/>
                    </a:lnTo>
                    <a:lnTo>
                      <a:pt x="3456" y="2502"/>
                    </a:lnTo>
                    <a:lnTo>
                      <a:pt x="3438" y="2460"/>
                    </a:lnTo>
                    <a:lnTo>
                      <a:pt x="3420" y="2426"/>
                    </a:lnTo>
                    <a:lnTo>
                      <a:pt x="3402" y="2400"/>
                    </a:lnTo>
                    <a:lnTo>
                      <a:pt x="3386" y="2378"/>
                    </a:lnTo>
                    <a:lnTo>
                      <a:pt x="3372" y="2362"/>
                    </a:lnTo>
                    <a:lnTo>
                      <a:pt x="3836" y="2016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6"/>
              <p:cNvSpPr>
                <a:spLocks/>
              </p:cNvSpPr>
              <p:nvPr/>
            </p:nvSpPr>
            <p:spPr bwMode="auto">
              <a:xfrm>
                <a:off x="2014" y="1117"/>
                <a:ext cx="3114" cy="3068"/>
              </a:xfrm>
              <a:custGeom>
                <a:avLst/>
                <a:gdLst>
                  <a:gd name="T0" fmla="*/ 564 w 3114"/>
                  <a:gd name="T1" fmla="*/ 0 h 3068"/>
                  <a:gd name="T2" fmla="*/ 420 w 3114"/>
                  <a:gd name="T3" fmla="*/ 4 h 3068"/>
                  <a:gd name="T4" fmla="*/ 278 w 3114"/>
                  <a:gd name="T5" fmla="*/ 18 h 3068"/>
                  <a:gd name="T6" fmla="*/ 138 w 3114"/>
                  <a:gd name="T7" fmla="*/ 38 h 3068"/>
                  <a:gd name="T8" fmla="*/ 0 w 3114"/>
                  <a:gd name="T9" fmla="*/ 68 h 3068"/>
                  <a:gd name="T10" fmla="*/ 420 w 3114"/>
                  <a:gd name="T11" fmla="*/ 2964 h 3068"/>
                  <a:gd name="T12" fmla="*/ 554 w 3114"/>
                  <a:gd name="T13" fmla="*/ 2990 h 3068"/>
                  <a:gd name="T14" fmla="*/ 770 w 3114"/>
                  <a:gd name="T15" fmla="*/ 3026 h 3068"/>
                  <a:gd name="T16" fmla="*/ 982 w 3114"/>
                  <a:gd name="T17" fmla="*/ 3048 h 3068"/>
                  <a:gd name="T18" fmla="*/ 1144 w 3114"/>
                  <a:gd name="T19" fmla="*/ 3060 h 3068"/>
                  <a:gd name="T20" fmla="*/ 1320 w 3114"/>
                  <a:gd name="T21" fmla="*/ 3066 h 3068"/>
                  <a:gd name="T22" fmla="*/ 1506 w 3114"/>
                  <a:gd name="T23" fmla="*/ 3066 h 3068"/>
                  <a:gd name="T24" fmla="*/ 1698 w 3114"/>
                  <a:gd name="T25" fmla="*/ 3056 h 3068"/>
                  <a:gd name="T26" fmla="*/ 1896 w 3114"/>
                  <a:gd name="T27" fmla="*/ 3036 h 3068"/>
                  <a:gd name="T28" fmla="*/ 2098 w 3114"/>
                  <a:gd name="T29" fmla="*/ 3002 h 3068"/>
                  <a:gd name="T30" fmla="*/ 2298 w 3114"/>
                  <a:gd name="T31" fmla="*/ 2956 h 3068"/>
                  <a:gd name="T32" fmla="*/ 2496 w 3114"/>
                  <a:gd name="T33" fmla="*/ 2892 h 3068"/>
                  <a:gd name="T34" fmla="*/ 2594 w 3114"/>
                  <a:gd name="T35" fmla="*/ 2854 h 3068"/>
                  <a:gd name="T36" fmla="*/ 2688 w 3114"/>
                  <a:gd name="T37" fmla="*/ 2812 h 3068"/>
                  <a:gd name="T38" fmla="*/ 2782 w 3114"/>
                  <a:gd name="T39" fmla="*/ 2764 h 3068"/>
                  <a:gd name="T40" fmla="*/ 2832 w 3114"/>
                  <a:gd name="T41" fmla="*/ 2736 h 3068"/>
                  <a:gd name="T42" fmla="*/ 2926 w 3114"/>
                  <a:gd name="T43" fmla="*/ 2680 h 3068"/>
                  <a:gd name="T44" fmla="*/ 3008 w 3114"/>
                  <a:gd name="T45" fmla="*/ 2626 h 3068"/>
                  <a:gd name="T46" fmla="*/ 3082 w 3114"/>
                  <a:gd name="T47" fmla="*/ 2572 h 3068"/>
                  <a:gd name="T48" fmla="*/ 3114 w 3114"/>
                  <a:gd name="T49" fmla="*/ 2544 h 3068"/>
                  <a:gd name="T50" fmla="*/ 3100 w 3114"/>
                  <a:gd name="T51" fmla="*/ 2412 h 3068"/>
                  <a:gd name="T52" fmla="*/ 3082 w 3114"/>
                  <a:gd name="T53" fmla="*/ 2280 h 3068"/>
                  <a:gd name="T54" fmla="*/ 3056 w 3114"/>
                  <a:gd name="T55" fmla="*/ 2152 h 3068"/>
                  <a:gd name="T56" fmla="*/ 3026 w 3114"/>
                  <a:gd name="T57" fmla="*/ 2026 h 3068"/>
                  <a:gd name="T58" fmla="*/ 2992 w 3114"/>
                  <a:gd name="T59" fmla="*/ 1902 h 3068"/>
                  <a:gd name="T60" fmla="*/ 2952 w 3114"/>
                  <a:gd name="T61" fmla="*/ 1780 h 3068"/>
                  <a:gd name="T62" fmla="*/ 2906 w 3114"/>
                  <a:gd name="T63" fmla="*/ 1662 h 3068"/>
                  <a:gd name="T64" fmla="*/ 2856 w 3114"/>
                  <a:gd name="T65" fmla="*/ 1546 h 3068"/>
                  <a:gd name="T66" fmla="*/ 2802 w 3114"/>
                  <a:gd name="T67" fmla="*/ 1432 h 3068"/>
                  <a:gd name="T68" fmla="*/ 2742 w 3114"/>
                  <a:gd name="T69" fmla="*/ 1322 h 3068"/>
                  <a:gd name="T70" fmla="*/ 2678 w 3114"/>
                  <a:gd name="T71" fmla="*/ 1216 h 3068"/>
                  <a:gd name="T72" fmla="*/ 2610 w 3114"/>
                  <a:gd name="T73" fmla="*/ 1112 h 3068"/>
                  <a:gd name="T74" fmla="*/ 2538 w 3114"/>
                  <a:gd name="T75" fmla="*/ 1012 h 3068"/>
                  <a:gd name="T76" fmla="*/ 2462 w 3114"/>
                  <a:gd name="T77" fmla="*/ 918 h 3068"/>
                  <a:gd name="T78" fmla="*/ 2382 w 3114"/>
                  <a:gd name="T79" fmla="*/ 826 h 3068"/>
                  <a:gd name="T80" fmla="*/ 2298 w 3114"/>
                  <a:gd name="T81" fmla="*/ 738 h 3068"/>
                  <a:gd name="T82" fmla="*/ 2210 w 3114"/>
                  <a:gd name="T83" fmla="*/ 654 h 3068"/>
                  <a:gd name="T84" fmla="*/ 2120 w 3114"/>
                  <a:gd name="T85" fmla="*/ 574 h 3068"/>
                  <a:gd name="T86" fmla="*/ 2026 w 3114"/>
                  <a:gd name="T87" fmla="*/ 500 h 3068"/>
                  <a:gd name="T88" fmla="*/ 1928 w 3114"/>
                  <a:gd name="T89" fmla="*/ 428 h 3068"/>
                  <a:gd name="T90" fmla="*/ 1828 w 3114"/>
                  <a:gd name="T91" fmla="*/ 364 h 3068"/>
                  <a:gd name="T92" fmla="*/ 1726 w 3114"/>
                  <a:gd name="T93" fmla="*/ 302 h 3068"/>
                  <a:gd name="T94" fmla="*/ 1620 w 3114"/>
                  <a:gd name="T95" fmla="*/ 248 h 3068"/>
                  <a:gd name="T96" fmla="*/ 1510 w 3114"/>
                  <a:gd name="T97" fmla="*/ 196 h 3068"/>
                  <a:gd name="T98" fmla="*/ 1400 w 3114"/>
                  <a:gd name="T99" fmla="*/ 152 h 3068"/>
                  <a:gd name="T100" fmla="*/ 1286 w 3114"/>
                  <a:gd name="T101" fmla="*/ 112 h 3068"/>
                  <a:gd name="T102" fmla="*/ 1170 w 3114"/>
                  <a:gd name="T103" fmla="*/ 78 h 3068"/>
                  <a:gd name="T104" fmla="*/ 1052 w 3114"/>
                  <a:gd name="T105" fmla="*/ 50 h 3068"/>
                  <a:gd name="T106" fmla="*/ 934 w 3114"/>
                  <a:gd name="T107" fmla="*/ 28 h 3068"/>
                  <a:gd name="T108" fmla="*/ 812 w 3114"/>
                  <a:gd name="T109" fmla="*/ 12 h 3068"/>
                  <a:gd name="T110" fmla="*/ 688 w 3114"/>
                  <a:gd name="T111" fmla="*/ 2 h 3068"/>
                  <a:gd name="T112" fmla="*/ 564 w 3114"/>
                  <a:gd name="T113" fmla="*/ 0 h 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14" h="3068">
                    <a:moveTo>
                      <a:pt x="564" y="0"/>
                    </a:moveTo>
                    <a:lnTo>
                      <a:pt x="564" y="0"/>
                    </a:lnTo>
                    <a:lnTo>
                      <a:pt x="492" y="0"/>
                    </a:lnTo>
                    <a:lnTo>
                      <a:pt x="420" y="4"/>
                    </a:lnTo>
                    <a:lnTo>
                      <a:pt x="348" y="10"/>
                    </a:lnTo>
                    <a:lnTo>
                      <a:pt x="278" y="18"/>
                    </a:lnTo>
                    <a:lnTo>
                      <a:pt x="208" y="28"/>
                    </a:lnTo>
                    <a:lnTo>
                      <a:pt x="138" y="38"/>
                    </a:lnTo>
                    <a:lnTo>
                      <a:pt x="68" y="52"/>
                    </a:lnTo>
                    <a:lnTo>
                      <a:pt x="0" y="68"/>
                    </a:lnTo>
                    <a:lnTo>
                      <a:pt x="420" y="2964"/>
                    </a:lnTo>
                    <a:lnTo>
                      <a:pt x="420" y="2964"/>
                    </a:lnTo>
                    <a:lnTo>
                      <a:pt x="482" y="2976"/>
                    </a:lnTo>
                    <a:lnTo>
                      <a:pt x="554" y="2990"/>
                    </a:lnTo>
                    <a:lnTo>
                      <a:pt x="650" y="3008"/>
                    </a:lnTo>
                    <a:lnTo>
                      <a:pt x="770" y="3026"/>
                    </a:lnTo>
                    <a:lnTo>
                      <a:pt x="908" y="3042"/>
                    </a:lnTo>
                    <a:lnTo>
                      <a:pt x="982" y="3048"/>
                    </a:lnTo>
                    <a:lnTo>
                      <a:pt x="1062" y="3056"/>
                    </a:lnTo>
                    <a:lnTo>
                      <a:pt x="1144" y="3060"/>
                    </a:lnTo>
                    <a:lnTo>
                      <a:pt x="1232" y="3064"/>
                    </a:lnTo>
                    <a:lnTo>
                      <a:pt x="1320" y="3066"/>
                    </a:lnTo>
                    <a:lnTo>
                      <a:pt x="1412" y="3068"/>
                    </a:lnTo>
                    <a:lnTo>
                      <a:pt x="1506" y="3066"/>
                    </a:lnTo>
                    <a:lnTo>
                      <a:pt x="1602" y="3062"/>
                    </a:lnTo>
                    <a:lnTo>
                      <a:pt x="1698" y="3056"/>
                    </a:lnTo>
                    <a:lnTo>
                      <a:pt x="1798" y="3048"/>
                    </a:lnTo>
                    <a:lnTo>
                      <a:pt x="1896" y="3036"/>
                    </a:lnTo>
                    <a:lnTo>
                      <a:pt x="1996" y="3022"/>
                    </a:lnTo>
                    <a:lnTo>
                      <a:pt x="2098" y="3002"/>
                    </a:lnTo>
                    <a:lnTo>
                      <a:pt x="2198" y="2982"/>
                    </a:lnTo>
                    <a:lnTo>
                      <a:pt x="2298" y="2956"/>
                    </a:lnTo>
                    <a:lnTo>
                      <a:pt x="2398" y="2926"/>
                    </a:lnTo>
                    <a:lnTo>
                      <a:pt x="2496" y="2892"/>
                    </a:lnTo>
                    <a:lnTo>
                      <a:pt x="2544" y="2874"/>
                    </a:lnTo>
                    <a:lnTo>
                      <a:pt x="2594" y="2854"/>
                    </a:lnTo>
                    <a:lnTo>
                      <a:pt x="2642" y="2834"/>
                    </a:lnTo>
                    <a:lnTo>
                      <a:pt x="2688" y="2812"/>
                    </a:lnTo>
                    <a:lnTo>
                      <a:pt x="2736" y="2788"/>
                    </a:lnTo>
                    <a:lnTo>
                      <a:pt x="2782" y="2764"/>
                    </a:lnTo>
                    <a:lnTo>
                      <a:pt x="2782" y="2764"/>
                    </a:lnTo>
                    <a:lnTo>
                      <a:pt x="2832" y="2736"/>
                    </a:lnTo>
                    <a:lnTo>
                      <a:pt x="2880" y="2708"/>
                    </a:lnTo>
                    <a:lnTo>
                      <a:pt x="2926" y="2680"/>
                    </a:lnTo>
                    <a:lnTo>
                      <a:pt x="2968" y="2652"/>
                    </a:lnTo>
                    <a:lnTo>
                      <a:pt x="3008" y="2626"/>
                    </a:lnTo>
                    <a:lnTo>
                      <a:pt x="3046" y="2598"/>
                    </a:lnTo>
                    <a:lnTo>
                      <a:pt x="3082" y="2572"/>
                    </a:lnTo>
                    <a:lnTo>
                      <a:pt x="3114" y="2544"/>
                    </a:lnTo>
                    <a:lnTo>
                      <a:pt x="3114" y="2544"/>
                    </a:lnTo>
                    <a:lnTo>
                      <a:pt x="3108" y="2478"/>
                    </a:lnTo>
                    <a:lnTo>
                      <a:pt x="3100" y="2412"/>
                    </a:lnTo>
                    <a:lnTo>
                      <a:pt x="3092" y="2346"/>
                    </a:lnTo>
                    <a:lnTo>
                      <a:pt x="3082" y="2280"/>
                    </a:lnTo>
                    <a:lnTo>
                      <a:pt x="3070" y="2216"/>
                    </a:lnTo>
                    <a:lnTo>
                      <a:pt x="3056" y="2152"/>
                    </a:lnTo>
                    <a:lnTo>
                      <a:pt x="3042" y="2088"/>
                    </a:lnTo>
                    <a:lnTo>
                      <a:pt x="3026" y="2026"/>
                    </a:lnTo>
                    <a:lnTo>
                      <a:pt x="3010" y="1964"/>
                    </a:lnTo>
                    <a:lnTo>
                      <a:pt x="2992" y="1902"/>
                    </a:lnTo>
                    <a:lnTo>
                      <a:pt x="2972" y="1840"/>
                    </a:lnTo>
                    <a:lnTo>
                      <a:pt x="2952" y="1780"/>
                    </a:lnTo>
                    <a:lnTo>
                      <a:pt x="2930" y="1720"/>
                    </a:lnTo>
                    <a:lnTo>
                      <a:pt x="2906" y="1662"/>
                    </a:lnTo>
                    <a:lnTo>
                      <a:pt x="2882" y="1602"/>
                    </a:lnTo>
                    <a:lnTo>
                      <a:pt x="2856" y="1546"/>
                    </a:lnTo>
                    <a:lnTo>
                      <a:pt x="2830" y="1488"/>
                    </a:lnTo>
                    <a:lnTo>
                      <a:pt x="2802" y="1432"/>
                    </a:lnTo>
                    <a:lnTo>
                      <a:pt x="2772" y="1376"/>
                    </a:lnTo>
                    <a:lnTo>
                      <a:pt x="2742" y="1322"/>
                    </a:lnTo>
                    <a:lnTo>
                      <a:pt x="2710" y="1268"/>
                    </a:lnTo>
                    <a:lnTo>
                      <a:pt x="2678" y="1216"/>
                    </a:lnTo>
                    <a:lnTo>
                      <a:pt x="2644" y="1164"/>
                    </a:lnTo>
                    <a:lnTo>
                      <a:pt x="2610" y="1112"/>
                    </a:lnTo>
                    <a:lnTo>
                      <a:pt x="2574" y="1062"/>
                    </a:lnTo>
                    <a:lnTo>
                      <a:pt x="2538" y="1012"/>
                    </a:lnTo>
                    <a:lnTo>
                      <a:pt x="2500" y="964"/>
                    </a:lnTo>
                    <a:lnTo>
                      <a:pt x="2462" y="918"/>
                    </a:lnTo>
                    <a:lnTo>
                      <a:pt x="2422" y="870"/>
                    </a:lnTo>
                    <a:lnTo>
                      <a:pt x="2382" y="826"/>
                    </a:lnTo>
                    <a:lnTo>
                      <a:pt x="2340" y="780"/>
                    </a:lnTo>
                    <a:lnTo>
                      <a:pt x="2298" y="738"/>
                    </a:lnTo>
                    <a:lnTo>
                      <a:pt x="2256" y="694"/>
                    </a:lnTo>
                    <a:lnTo>
                      <a:pt x="2210" y="654"/>
                    </a:lnTo>
                    <a:lnTo>
                      <a:pt x="2166" y="614"/>
                    </a:lnTo>
                    <a:lnTo>
                      <a:pt x="2120" y="574"/>
                    </a:lnTo>
                    <a:lnTo>
                      <a:pt x="2074" y="536"/>
                    </a:lnTo>
                    <a:lnTo>
                      <a:pt x="2026" y="500"/>
                    </a:lnTo>
                    <a:lnTo>
                      <a:pt x="1978" y="464"/>
                    </a:lnTo>
                    <a:lnTo>
                      <a:pt x="1928" y="428"/>
                    </a:lnTo>
                    <a:lnTo>
                      <a:pt x="1880" y="396"/>
                    </a:lnTo>
                    <a:lnTo>
                      <a:pt x="1828" y="364"/>
                    </a:lnTo>
                    <a:lnTo>
                      <a:pt x="1778" y="332"/>
                    </a:lnTo>
                    <a:lnTo>
                      <a:pt x="1726" y="302"/>
                    </a:lnTo>
                    <a:lnTo>
                      <a:pt x="1672" y="274"/>
                    </a:lnTo>
                    <a:lnTo>
                      <a:pt x="1620" y="248"/>
                    </a:lnTo>
                    <a:lnTo>
                      <a:pt x="1566" y="222"/>
                    </a:lnTo>
                    <a:lnTo>
                      <a:pt x="1510" y="196"/>
                    </a:lnTo>
                    <a:lnTo>
                      <a:pt x="1456" y="174"/>
                    </a:lnTo>
                    <a:lnTo>
                      <a:pt x="1400" y="152"/>
                    </a:lnTo>
                    <a:lnTo>
                      <a:pt x="1344" y="132"/>
                    </a:lnTo>
                    <a:lnTo>
                      <a:pt x="1286" y="112"/>
                    </a:lnTo>
                    <a:lnTo>
                      <a:pt x="1228" y="94"/>
                    </a:lnTo>
                    <a:lnTo>
                      <a:pt x="1170" y="78"/>
                    </a:lnTo>
                    <a:lnTo>
                      <a:pt x="1112" y="64"/>
                    </a:lnTo>
                    <a:lnTo>
                      <a:pt x="1052" y="50"/>
                    </a:lnTo>
                    <a:lnTo>
                      <a:pt x="994" y="38"/>
                    </a:lnTo>
                    <a:lnTo>
                      <a:pt x="934" y="28"/>
                    </a:lnTo>
                    <a:lnTo>
                      <a:pt x="872" y="20"/>
                    </a:lnTo>
                    <a:lnTo>
                      <a:pt x="812" y="12"/>
                    </a:lnTo>
                    <a:lnTo>
                      <a:pt x="750" y="8"/>
                    </a:lnTo>
                    <a:lnTo>
                      <a:pt x="688" y="2"/>
                    </a:lnTo>
                    <a:lnTo>
                      <a:pt x="626" y="0"/>
                    </a:lnTo>
                    <a:lnTo>
                      <a:pt x="564" y="0"/>
                    </a:lnTo>
                    <a:lnTo>
                      <a:pt x="564" y="0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7"/>
              <p:cNvSpPr>
                <a:spLocks/>
              </p:cNvSpPr>
              <p:nvPr/>
            </p:nvSpPr>
            <p:spPr bwMode="auto">
              <a:xfrm>
                <a:off x="4787" y="2516"/>
                <a:ext cx="972" cy="1376"/>
              </a:xfrm>
              <a:custGeom>
                <a:avLst/>
                <a:gdLst>
                  <a:gd name="T0" fmla="*/ 0 w 972"/>
                  <a:gd name="T1" fmla="*/ 1376 h 1376"/>
                  <a:gd name="T2" fmla="*/ 0 w 972"/>
                  <a:gd name="T3" fmla="*/ 1376 h 1376"/>
                  <a:gd name="T4" fmla="*/ 88 w 972"/>
                  <a:gd name="T5" fmla="*/ 1326 h 1376"/>
                  <a:gd name="T6" fmla="*/ 168 w 972"/>
                  <a:gd name="T7" fmla="*/ 1276 h 1376"/>
                  <a:gd name="T8" fmla="*/ 240 w 972"/>
                  <a:gd name="T9" fmla="*/ 1226 h 1376"/>
                  <a:gd name="T10" fmla="*/ 306 w 972"/>
                  <a:gd name="T11" fmla="*/ 1178 h 1376"/>
                  <a:gd name="T12" fmla="*/ 362 w 972"/>
                  <a:gd name="T13" fmla="*/ 1130 h 1376"/>
                  <a:gd name="T14" fmla="*/ 414 w 972"/>
                  <a:gd name="T15" fmla="*/ 1082 h 1376"/>
                  <a:gd name="T16" fmla="*/ 458 w 972"/>
                  <a:gd name="T17" fmla="*/ 1036 h 1376"/>
                  <a:gd name="T18" fmla="*/ 496 w 972"/>
                  <a:gd name="T19" fmla="*/ 990 h 1376"/>
                  <a:gd name="T20" fmla="*/ 528 w 972"/>
                  <a:gd name="T21" fmla="*/ 944 h 1376"/>
                  <a:gd name="T22" fmla="*/ 554 w 972"/>
                  <a:gd name="T23" fmla="*/ 900 h 1376"/>
                  <a:gd name="T24" fmla="*/ 576 w 972"/>
                  <a:gd name="T25" fmla="*/ 856 h 1376"/>
                  <a:gd name="T26" fmla="*/ 594 w 972"/>
                  <a:gd name="T27" fmla="*/ 814 h 1376"/>
                  <a:gd name="T28" fmla="*/ 606 w 972"/>
                  <a:gd name="T29" fmla="*/ 774 h 1376"/>
                  <a:gd name="T30" fmla="*/ 616 w 972"/>
                  <a:gd name="T31" fmla="*/ 734 h 1376"/>
                  <a:gd name="T32" fmla="*/ 622 w 972"/>
                  <a:gd name="T33" fmla="*/ 696 h 1376"/>
                  <a:gd name="T34" fmla="*/ 624 w 972"/>
                  <a:gd name="T35" fmla="*/ 660 h 1376"/>
                  <a:gd name="T36" fmla="*/ 622 w 972"/>
                  <a:gd name="T37" fmla="*/ 626 h 1376"/>
                  <a:gd name="T38" fmla="*/ 620 w 972"/>
                  <a:gd name="T39" fmla="*/ 592 h 1376"/>
                  <a:gd name="T40" fmla="*/ 614 w 972"/>
                  <a:gd name="T41" fmla="*/ 560 h 1376"/>
                  <a:gd name="T42" fmla="*/ 606 w 972"/>
                  <a:gd name="T43" fmla="*/ 530 h 1376"/>
                  <a:gd name="T44" fmla="*/ 598 w 972"/>
                  <a:gd name="T45" fmla="*/ 504 h 1376"/>
                  <a:gd name="T46" fmla="*/ 588 w 972"/>
                  <a:gd name="T47" fmla="*/ 478 h 1376"/>
                  <a:gd name="T48" fmla="*/ 576 w 972"/>
                  <a:gd name="T49" fmla="*/ 454 h 1376"/>
                  <a:gd name="T50" fmla="*/ 566 w 972"/>
                  <a:gd name="T51" fmla="*/ 432 h 1376"/>
                  <a:gd name="T52" fmla="*/ 544 w 972"/>
                  <a:gd name="T53" fmla="*/ 396 h 1376"/>
                  <a:gd name="T54" fmla="*/ 524 w 972"/>
                  <a:gd name="T55" fmla="*/ 368 h 1376"/>
                  <a:gd name="T56" fmla="*/ 506 w 972"/>
                  <a:gd name="T57" fmla="*/ 346 h 1376"/>
                  <a:gd name="T58" fmla="*/ 970 w 972"/>
                  <a:gd name="T59" fmla="*/ 0 h 1376"/>
                  <a:gd name="T60" fmla="*/ 970 w 972"/>
                  <a:gd name="T61" fmla="*/ 0 h 1376"/>
                  <a:gd name="T62" fmla="*/ 972 w 972"/>
                  <a:gd name="T63" fmla="*/ 38 h 1376"/>
                  <a:gd name="T64" fmla="*/ 970 w 972"/>
                  <a:gd name="T65" fmla="*/ 82 h 1376"/>
                  <a:gd name="T66" fmla="*/ 966 w 972"/>
                  <a:gd name="T67" fmla="*/ 142 h 1376"/>
                  <a:gd name="T68" fmla="*/ 956 w 972"/>
                  <a:gd name="T69" fmla="*/ 214 h 1376"/>
                  <a:gd name="T70" fmla="*/ 948 w 972"/>
                  <a:gd name="T71" fmla="*/ 254 h 1376"/>
                  <a:gd name="T72" fmla="*/ 938 w 972"/>
                  <a:gd name="T73" fmla="*/ 296 h 1376"/>
                  <a:gd name="T74" fmla="*/ 928 w 972"/>
                  <a:gd name="T75" fmla="*/ 342 h 1376"/>
                  <a:gd name="T76" fmla="*/ 914 w 972"/>
                  <a:gd name="T77" fmla="*/ 390 h 1376"/>
                  <a:gd name="T78" fmla="*/ 896 w 972"/>
                  <a:gd name="T79" fmla="*/ 438 h 1376"/>
                  <a:gd name="T80" fmla="*/ 878 w 972"/>
                  <a:gd name="T81" fmla="*/ 490 h 1376"/>
                  <a:gd name="T82" fmla="*/ 854 w 972"/>
                  <a:gd name="T83" fmla="*/ 542 h 1376"/>
                  <a:gd name="T84" fmla="*/ 828 w 972"/>
                  <a:gd name="T85" fmla="*/ 596 h 1376"/>
                  <a:gd name="T86" fmla="*/ 800 w 972"/>
                  <a:gd name="T87" fmla="*/ 652 h 1376"/>
                  <a:gd name="T88" fmla="*/ 766 w 972"/>
                  <a:gd name="T89" fmla="*/ 708 h 1376"/>
                  <a:gd name="T90" fmla="*/ 730 w 972"/>
                  <a:gd name="T91" fmla="*/ 766 h 1376"/>
                  <a:gd name="T92" fmla="*/ 688 w 972"/>
                  <a:gd name="T93" fmla="*/ 822 h 1376"/>
                  <a:gd name="T94" fmla="*/ 642 w 972"/>
                  <a:gd name="T95" fmla="*/ 880 h 1376"/>
                  <a:gd name="T96" fmla="*/ 592 w 972"/>
                  <a:gd name="T97" fmla="*/ 938 h 1376"/>
                  <a:gd name="T98" fmla="*/ 538 w 972"/>
                  <a:gd name="T99" fmla="*/ 996 h 1376"/>
                  <a:gd name="T100" fmla="*/ 478 w 972"/>
                  <a:gd name="T101" fmla="*/ 1052 h 1376"/>
                  <a:gd name="T102" fmla="*/ 412 w 972"/>
                  <a:gd name="T103" fmla="*/ 1110 h 1376"/>
                  <a:gd name="T104" fmla="*/ 342 w 972"/>
                  <a:gd name="T105" fmla="*/ 1166 h 1376"/>
                  <a:gd name="T106" fmla="*/ 266 w 972"/>
                  <a:gd name="T107" fmla="*/ 1220 h 1376"/>
                  <a:gd name="T108" fmla="*/ 184 w 972"/>
                  <a:gd name="T109" fmla="*/ 1274 h 1376"/>
                  <a:gd name="T110" fmla="*/ 94 w 972"/>
                  <a:gd name="T111" fmla="*/ 1326 h 1376"/>
                  <a:gd name="T112" fmla="*/ 0 w 972"/>
                  <a:gd name="T113" fmla="*/ 1376 h 1376"/>
                  <a:gd name="T114" fmla="*/ 0 w 972"/>
                  <a:gd name="T115" fmla="*/ 1376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2" h="1376">
                    <a:moveTo>
                      <a:pt x="0" y="1376"/>
                    </a:moveTo>
                    <a:lnTo>
                      <a:pt x="0" y="1376"/>
                    </a:lnTo>
                    <a:lnTo>
                      <a:pt x="88" y="1326"/>
                    </a:lnTo>
                    <a:lnTo>
                      <a:pt x="168" y="1276"/>
                    </a:lnTo>
                    <a:lnTo>
                      <a:pt x="240" y="1226"/>
                    </a:lnTo>
                    <a:lnTo>
                      <a:pt x="306" y="1178"/>
                    </a:lnTo>
                    <a:lnTo>
                      <a:pt x="362" y="1130"/>
                    </a:lnTo>
                    <a:lnTo>
                      <a:pt x="414" y="1082"/>
                    </a:lnTo>
                    <a:lnTo>
                      <a:pt x="458" y="1036"/>
                    </a:lnTo>
                    <a:lnTo>
                      <a:pt x="496" y="990"/>
                    </a:lnTo>
                    <a:lnTo>
                      <a:pt x="528" y="944"/>
                    </a:lnTo>
                    <a:lnTo>
                      <a:pt x="554" y="900"/>
                    </a:lnTo>
                    <a:lnTo>
                      <a:pt x="576" y="856"/>
                    </a:lnTo>
                    <a:lnTo>
                      <a:pt x="594" y="814"/>
                    </a:lnTo>
                    <a:lnTo>
                      <a:pt x="606" y="774"/>
                    </a:lnTo>
                    <a:lnTo>
                      <a:pt x="616" y="734"/>
                    </a:lnTo>
                    <a:lnTo>
                      <a:pt x="622" y="696"/>
                    </a:lnTo>
                    <a:lnTo>
                      <a:pt x="624" y="660"/>
                    </a:lnTo>
                    <a:lnTo>
                      <a:pt x="622" y="626"/>
                    </a:lnTo>
                    <a:lnTo>
                      <a:pt x="620" y="592"/>
                    </a:lnTo>
                    <a:lnTo>
                      <a:pt x="614" y="560"/>
                    </a:lnTo>
                    <a:lnTo>
                      <a:pt x="606" y="530"/>
                    </a:lnTo>
                    <a:lnTo>
                      <a:pt x="598" y="504"/>
                    </a:lnTo>
                    <a:lnTo>
                      <a:pt x="588" y="478"/>
                    </a:lnTo>
                    <a:lnTo>
                      <a:pt x="576" y="454"/>
                    </a:lnTo>
                    <a:lnTo>
                      <a:pt x="566" y="432"/>
                    </a:lnTo>
                    <a:lnTo>
                      <a:pt x="544" y="396"/>
                    </a:lnTo>
                    <a:lnTo>
                      <a:pt x="524" y="368"/>
                    </a:lnTo>
                    <a:lnTo>
                      <a:pt x="506" y="346"/>
                    </a:lnTo>
                    <a:lnTo>
                      <a:pt x="970" y="0"/>
                    </a:lnTo>
                    <a:lnTo>
                      <a:pt x="970" y="0"/>
                    </a:lnTo>
                    <a:lnTo>
                      <a:pt x="972" y="38"/>
                    </a:lnTo>
                    <a:lnTo>
                      <a:pt x="970" y="82"/>
                    </a:lnTo>
                    <a:lnTo>
                      <a:pt x="966" y="142"/>
                    </a:lnTo>
                    <a:lnTo>
                      <a:pt x="956" y="214"/>
                    </a:lnTo>
                    <a:lnTo>
                      <a:pt x="948" y="254"/>
                    </a:lnTo>
                    <a:lnTo>
                      <a:pt x="938" y="296"/>
                    </a:lnTo>
                    <a:lnTo>
                      <a:pt x="928" y="342"/>
                    </a:lnTo>
                    <a:lnTo>
                      <a:pt x="914" y="390"/>
                    </a:lnTo>
                    <a:lnTo>
                      <a:pt x="896" y="438"/>
                    </a:lnTo>
                    <a:lnTo>
                      <a:pt x="878" y="490"/>
                    </a:lnTo>
                    <a:lnTo>
                      <a:pt x="854" y="542"/>
                    </a:lnTo>
                    <a:lnTo>
                      <a:pt x="828" y="596"/>
                    </a:lnTo>
                    <a:lnTo>
                      <a:pt x="800" y="652"/>
                    </a:lnTo>
                    <a:lnTo>
                      <a:pt x="766" y="708"/>
                    </a:lnTo>
                    <a:lnTo>
                      <a:pt x="730" y="766"/>
                    </a:lnTo>
                    <a:lnTo>
                      <a:pt x="688" y="822"/>
                    </a:lnTo>
                    <a:lnTo>
                      <a:pt x="642" y="880"/>
                    </a:lnTo>
                    <a:lnTo>
                      <a:pt x="592" y="938"/>
                    </a:lnTo>
                    <a:lnTo>
                      <a:pt x="538" y="996"/>
                    </a:lnTo>
                    <a:lnTo>
                      <a:pt x="478" y="1052"/>
                    </a:lnTo>
                    <a:lnTo>
                      <a:pt x="412" y="1110"/>
                    </a:lnTo>
                    <a:lnTo>
                      <a:pt x="342" y="1166"/>
                    </a:lnTo>
                    <a:lnTo>
                      <a:pt x="266" y="1220"/>
                    </a:lnTo>
                    <a:lnTo>
                      <a:pt x="184" y="1274"/>
                    </a:lnTo>
                    <a:lnTo>
                      <a:pt x="94" y="1326"/>
                    </a:lnTo>
                    <a:lnTo>
                      <a:pt x="0" y="1376"/>
                    </a:lnTo>
                    <a:lnTo>
                      <a:pt x="0" y="137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23000"/>
                      <a:lumOff val="77000"/>
                    </a:schemeClr>
                  </a:gs>
                </a:gsLst>
                <a:lin ang="120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"/>
              <p:cNvSpPr>
                <a:spLocks/>
              </p:cNvSpPr>
              <p:nvPr/>
            </p:nvSpPr>
            <p:spPr bwMode="auto">
              <a:xfrm>
                <a:off x="4481" y="2362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6 h 6"/>
                  <a:gd name="T4" fmla="*/ 0 w 2"/>
                  <a:gd name="T5" fmla="*/ 0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"/>
              <p:cNvSpPr>
                <a:spLocks/>
              </p:cNvSpPr>
              <p:nvPr/>
            </p:nvSpPr>
            <p:spPr bwMode="auto">
              <a:xfrm>
                <a:off x="4285" y="68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10"/>
              <p:cNvSpPr>
                <a:spLocks noChangeArrowheads="1"/>
              </p:cNvSpPr>
              <p:nvPr/>
            </p:nvSpPr>
            <p:spPr bwMode="auto">
              <a:xfrm>
                <a:off x="4421" y="572"/>
                <a:ext cx="1" cy="1"/>
              </a:xfrm>
              <a:prstGeom prst="rect">
                <a:avLst/>
              </a:pr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1"/>
              <p:cNvSpPr>
                <a:spLocks/>
              </p:cNvSpPr>
              <p:nvPr/>
            </p:nvSpPr>
            <p:spPr bwMode="auto">
              <a:xfrm>
                <a:off x="3971" y="12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6"/>
            <p:cNvSpPr txBox="1"/>
            <p:nvPr/>
          </p:nvSpPr>
          <p:spPr>
            <a:xfrm rot="21302644">
              <a:off x="1790497" y="1372347"/>
              <a:ext cx="21735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Quelle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disponibilité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pour </a:t>
              </a:r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mes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données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?</a:t>
              </a:r>
              <a:endParaRPr lang="en-US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7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Confiance = Transparence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02713" y="1704814"/>
            <a:ext cx="3440624" cy="294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Respect des lois</a:t>
            </a:r>
          </a:p>
          <a:p>
            <a:pPr algn="ctr"/>
            <a:r>
              <a:rPr lang="fr-FR" sz="2400" dirty="0" smtClean="0"/>
              <a:t>&amp;</a:t>
            </a:r>
          </a:p>
          <a:p>
            <a:pPr algn="ctr"/>
            <a:r>
              <a:rPr lang="fr-FR" sz="2400" dirty="0" smtClean="0"/>
              <a:t>Conformité volontaire à des normes internationales indépendantes</a:t>
            </a:r>
            <a:endParaRPr lang="fr-FR" sz="2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229441" y="1704814"/>
            <a:ext cx="3440624" cy="294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Vérification</a:t>
            </a:r>
          </a:p>
          <a:p>
            <a:pPr algn="ctr"/>
            <a:r>
              <a:rPr lang="fr-FR" sz="2400" dirty="0" smtClean="0"/>
              <a:t>De la conformité</a:t>
            </a:r>
          </a:p>
          <a:p>
            <a:pPr algn="ctr"/>
            <a:r>
              <a:rPr lang="fr-FR" sz="2400" dirty="0" smtClean="0"/>
              <a:t>Des services par un</a:t>
            </a:r>
          </a:p>
          <a:p>
            <a:pPr algn="ctr"/>
            <a:r>
              <a:rPr lang="fr-FR" sz="2400" dirty="0" smtClean="0"/>
              <a:t>Tiers indépendant</a:t>
            </a:r>
            <a:endParaRPr lang="fr-FR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356169" y="1704814"/>
            <a:ext cx="3440624" cy="294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Fourniture des </a:t>
            </a:r>
          </a:p>
          <a:p>
            <a:pPr algn="ctr"/>
            <a:r>
              <a:rPr lang="fr-FR" sz="2400" dirty="0" smtClean="0"/>
              <a:t>Rapport d’audit </a:t>
            </a:r>
          </a:p>
        </p:txBody>
      </p:sp>
    </p:spTree>
    <p:extLst>
      <p:ext uri="{BB962C8B-B14F-4D97-AF65-F5344CB8AC3E}">
        <p14:creationId xmlns:p14="http://schemas.microsoft.com/office/powerpoint/2010/main" val="3391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Méthode E.F.I.C.A.S. de VERISAFE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Définir les données éligibles par une classification spécifique adaptée à l’organisme</a:t>
            </a:r>
          </a:p>
          <a:p>
            <a:r>
              <a:rPr lang="fr-FR" dirty="0" smtClean="0"/>
              <a:t>Evaluer la tolérance au risque de l’organisme</a:t>
            </a:r>
          </a:p>
          <a:p>
            <a:r>
              <a:rPr lang="fr-FR" dirty="0" smtClean="0"/>
              <a:t>Analyser les risques du projet Cloud Cible</a:t>
            </a:r>
          </a:p>
          <a:p>
            <a:r>
              <a:rPr lang="fr-FR" dirty="0" smtClean="0"/>
              <a:t>Traiter tous les écarts entre risques tolérés et risques évalués et accepter les risques résiduels</a:t>
            </a:r>
          </a:p>
          <a:p>
            <a:r>
              <a:rPr lang="fr-FR" dirty="0" smtClean="0"/>
              <a:t>Evaluer de façon exhaustive l’offre du CSP</a:t>
            </a:r>
          </a:p>
          <a:p>
            <a:r>
              <a:rPr lang="fr-FR" dirty="0" smtClean="0"/>
              <a:t>Identifier les contrats d’assurance spécifiques </a:t>
            </a:r>
          </a:p>
          <a:p>
            <a:r>
              <a:rPr lang="fr-FR" dirty="0" smtClean="0"/>
              <a:t>Définir le plan de contr</a:t>
            </a:r>
            <a:r>
              <a:rPr lang="fr-FR" dirty="0" smtClean="0"/>
              <a:t>ôle continu de la sécurité pendant toute la durée du contrat</a:t>
            </a:r>
          </a:p>
          <a:p>
            <a:r>
              <a:rPr lang="fr-FR" dirty="0" smtClean="0"/>
              <a:t>Rédiger un guide de bonnes pratiques de sécurité à l’intention des utilisateurs du service cloud.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58755" y="835196"/>
            <a:ext cx="770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Evaluation Formelle et Indépendante du Cloud pour l’Adopter en toute Sécurité</a:t>
            </a:r>
            <a:endParaRPr lang="fr-FR" b="1" i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5172790"/>
            <a:ext cx="2273300" cy="9093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11" y="5201352"/>
            <a:ext cx="904240" cy="9042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534" y="5222742"/>
            <a:ext cx="1263457" cy="8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confiance ne se décrète pas</a:t>
            </a:r>
          </a:p>
          <a:p>
            <a:endParaRPr lang="fr-FR" dirty="0" smtClean="0"/>
          </a:p>
          <a:p>
            <a:r>
              <a:rPr lang="fr-FR" dirty="0" smtClean="0"/>
              <a:t>La confiance ne s’achète pas avec 1 label de sécurité ou un certificat</a:t>
            </a:r>
          </a:p>
          <a:p>
            <a:endParaRPr lang="fr-FR" dirty="0"/>
          </a:p>
          <a:p>
            <a:r>
              <a:rPr lang="fr-FR" dirty="0" smtClean="0"/>
              <a:t>La confiance dans le cloud est basée sur la transparence du fournisseur</a:t>
            </a:r>
            <a:br>
              <a:rPr lang="fr-FR" dirty="0" smtClean="0"/>
            </a:br>
            <a:r>
              <a:rPr lang="fr-FR" dirty="0" smtClean="0"/>
              <a:t>et en tant que client vous devez impérativement :</a:t>
            </a:r>
          </a:p>
          <a:p>
            <a:pPr lvl="1"/>
            <a:r>
              <a:rPr lang="fr-FR" dirty="0" smtClean="0"/>
              <a:t> effectuer toutes les vérifications nécessaires avant de signer le contrat proposé.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Conférence CLEA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8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ldlc 201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theme-ldlc 2014</Template>
  <TotalTime>968</TotalTime>
  <Words>316</Words>
  <Application>Microsoft Macintosh PowerPoint</Application>
  <PresentationFormat>Grand écran</PresentationFormat>
  <Paragraphs>97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Comic Sans MS</vt:lpstr>
      <vt:lpstr>Arial</vt:lpstr>
      <vt:lpstr>Wingdings</vt:lpstr>
      <vt:lpstr>theme-ldlc 2014</vt:lpstr>
      <vt:lpstr>Conférence CLEA</vt:lpstr>
      <vt:lpstr>Introduction</vt:lpstr>
      <vt:lpstr>Cloud : Services et Concepts</vt:lpstr>
      <vt:lpstr>Confiance</vt:lpstr>
      <vt:lpstr>Confiance = Transparence</vt:lpstr>
      <vt:lpstr>La Méthode E.F.I.C.A.S. de VERISAFE</vt:lpstr>
      <vt:lpstr>Conclusion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CLEA</dc:title>
  <dc:creator>Denis MENNESSON</dc:creator>
  <cp:lastModifiedBy>Denis MENNESSON</cp:lastModifiedBy>
  <cp:revision>14</cp:revision>
  <cp:lastPrinted>2014-06-17T04:10:45Z</cp:lastPrinted>
  <dcterms:created xsi:type="dcterms:W3CDTF">2015-10-04T19:18:37Z</dcterms:created>
  <dcterms:modified xsi:type="dcterms:W3CDTF">2015-10-06T06:46:21Z</dcterms:modified>
</cp:coreProperties>
</file>