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272" r:id="rId2"/>
    <p:sldId id="276" r:id="rId3"/>
    <p:sldId id="256" r:id="rId4"/>
    <p:sldId id="257" r:id="rId5"/>
    <p:sldId id="277" r:id="rId6"/>
    <p:sldId id="258" r:id="rId7"/>
    <p:sldId id="259" r:id="rId8"/>
    <p:sldId id="260" r:id="rId9"/>
    <p:sldId id="262" r:id="rId10"/>
    <p:sldId id="263" r:id="rId11"/>
    <p:sldId id="265" r:id="rId12"/>
    <p:sldId id="264" r:id="rId13"/>
    <p:sldId id="278" r:id="rId14"/>
    <p:sldId id="266" r:id="rId15"/>
    <p:sldId id="267" r:id="rId16"/>
    <p:sldId id="268" r:id="rId17"/>
    <p:sldId id="279" r:id="rId18"/>
    <p:sldId id="269" r:id="rId19"/>
    <p:sldId id="280" r:id="rId20"/>
    <p:sldId id="281" r:id="rId21"/>
    <p:sldId id="282" r:id="rId22"/>
    <p:sldId id="270" r:id="rId23"/>
    <p:sldId id="271" r:id="rId24"/>
    <p:sldId id="283" r:id="rId25"/>
    <p:sldId id="273" r:id="rId26"/>
    <p:sldId id="274" r:id="rId27"/>
    <p:sldId id="275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>
        <p:scale>
          <a:sx n="60" d="100"/>
          <a:sy n="60" d="100"/>
        </p:scale>
        <p:origin x="-1236" y="-11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D88D2-0E72-44F9-A95A-C86CB68AFADA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B5FBD-3B55-4A6B-898C-CF53A68D23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6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B5FBD-3B55-4A6B-898C-CF53A68D231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25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56F131F-692E-48D6-AF03-F5F7B2F03976}" type="datetimeFigureOut">
              <a:rPr lang="fr-FR" smtClean="0"/>
              <a:t>05/07/2016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7BAC66D-B0EE-478E-9364-D027A2B7BC2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446561"/>
            <a:ext cx="7848600" cy="1927225"/>
          </a:xfrm>
        </p:spPr>
        <p:txBody>
          <a:bodyPr/>
          <a:lstStyle/>
          <a:p>
            <a:pPr algn="ctr"/>
            <a:r>
              <a:rPr lang="fr-FR" sz="4400" b="1" dirty="0" smtClean="0"/>
              <a:t>Master </a:t>
            </a:r>
            <a:r>
              <a:rPr lang="fr-FR" sz="4400" b="1" dirty="0" err="1" smtClean="0"/>
              <a:t>rhO</a:t>
            </a:r>
            <a:endParaRPr lang="fr-FR" sz="4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9564" y="3717031"/>
            <a:ext cx="7962875" cy="1488381"/>
          </a:xfrm>
        </p:spPr>
        <p:txBody>
          <a:bodyPr/>
          <a:lstStyle/>
          <a:p>
            <a:pPr algn="ctr"/>
            <a:r>
              <a:rPr lang="fr-FR" sz="3200" b="1" dirty="0" smtClean="0">
                <a:solidFill>
                  <a:srgbClr val="222D5E"/>
                </a:solidFill>
              </a:rPr>
              <a:t>« Think Large »</a:t>
            </a:r>
          </a:p>
          <a:p>
            <a:pPr algn="ctr"/>
            <a:r>
              <a:rPr lang="fr-FR" i="1" dirty="0" smtClean="0"/>
              <a:t>Suisse, année 2016</a:t>
            </a:r>
          </a:p>
        </p:txBody>
      </p:sp>
      <p:sp>
        <p:nvSpPr>
          <p:cNvPr id="4" name="AutoShape 2" descr="Résultat de recherche d'images pour &quot;drapeau suis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2520000" cy="1565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7" b="6453"/>
          <a:stretch/>
        </p:blipFill>
        <p:spPr bwMode="auto">
          <a:xfrm>
            <a:off x="5364088" y="764704"/>
            <a:ext cx="2520000" cy="154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32" y="5085184"/>
            <a:ext cx="4312920" cy="10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ffichage de _MG_65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r="2944" b="1569"/>
          <a:stretch/>
        </p:blipFill>
        <p:spPr bwMode="auto">
          <a:xfrm>
            <a:off x="1259632" y="836712"/>
            <a:ext cx="6985591" cy="471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52027" y="591240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 groupe devant le mur des modèles Cartier</a:t>
            </a:r>
          </a:p>
          <a:p>
            <a:r>
              <a:rPr lang="fr-FR" dirty="0" smtClean="0"/>
              <a:t>Cartier, Neuchâtel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0143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ffichage de 13301463_10154299774304701_908345811953193725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8" y="654268"/>
            <a:ext cx="3888432" cy="51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ffichage de 13304973_10154299774559701_665297062895362659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98" y="643454"/>
            <a:ext cx="3868790" cy="51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60212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Diner rencontre élèves / Professionnels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Hôtel </a:t>
            </a:r>
            <a:r>
              <a:rPr lang="fr-FR" dirty="0" err="1" smtClean="0"/>
              <a:t>DuPeyrou</a:t>
            </a:r>
            <a:r>
              <a:rPr lang="fr-FR" dirty="0" smtClean="0"/>
              <a:t>, Neuchâtel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0012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6652" y="5877272"/>
            <a:ext cx="8229600" cy="813124"/>
          </a:xfrm>
        </p:spPr>
        <p:txBody>
          <a:bodyPr>
            <a:normAutofit fontScale="90000"/>
          </a:bodyPr>
          <a:lstStyle/>
          <a:p>
            <a:r>
              <a:rPr lang="fr-FR" sz="2000" b="1" spc="0" dirty="0">
                <a:solidFill>
                  <a:schemeClr val="tx1"/>
                </a:solidFill>
                <a:latin typeface="+mn-lt"/>
              </a:rPr>
              <a:t>Diner rencontre élèves / Professionnels</a:t>
            </a:r>
            <a:r>
              <a:rPr lang="fr-FR" sz="2000" spc="0" dirty="0">
                <a:solidFill>
                  <a:schemeClr val="tx1"/>
                </a:solidFill>
                <a:latin typeface="+mn-lt"/>
              </a:rPr>
              <a:t>. </a:t>
            </a:r>
            <a:br>
              <a:rPr lang="fr-FR" sz="2000" spc="0" dirty="0">
                <a:solidFill>
                  <a:schemeClr val="tx1"/>
                </a:solidFill>
                <a:latin typeface="+mn-lt"/>
              </a:rPr>
            </a:br>
            <a:r>
              <a:rPr lang="fr-FR" sz="2000" spc="0" dirty="0">
                <a:solidFill>
                  <a:schemeClr val="tx1"/>
                </a:solidFill>
                <a:latin typeface="+mn-lt"/>
              </a:rPr>
              <a:t>Hôtel </a:t>
            </a:r>
            <a:r>
              <a:rPr lang="fr-FR" sz="2000" spc="0" dirty="0" err="1">
                <a:solidFill>
                  <a:schemeClr val="tx1"/>
                </a:solidFill>
                <a:latin typeface="+mn-lt"/>
              </a:rPr>
              <a:t>DuPeyrou</a:t>
            </a:r>
            <a:r>
              <a:rPr lang="fr-FR" sz="2000" spc="0" dirty="0">
                <a:solidFill>
                  <a:schemeClr val="tx1"/>
                </a:solidFill>
                <a:latin typeface="+mn-lt"/>
              </a:rPr>
              <a:t>, Neuchâtel</a:t>
            </a:r>
            <a:r>
              <a:rPr lang="fr-FR" sz="2000" spc="0" dirty="0"/>
              <a:t/>
            </a:r>
            <a:br>
              <a:rPr lang="fr-FR" sz="2000" spc="0" dirty="0"/>
            </a:br>
            <a:endParaRPr lang="fr-FR" sz="2000" spc="0" dirty="0"/>
          </a:p>
        </p:txBody>
      </p:sp>
      <p:pic>
        <p:nvPicPr>
          <p:cNvPr id="10244" name="Picture 4" descr="Affichage de 13312733_1690293151234396_870573000428754627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2" y="908720"/>
            <a:ext cx="8515350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27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Hotel</a:t>
            </a:r>
            <a:r>
              <a:rPr lang="fr-FR" dirty="0" smtClean="0"/>
              <a:t> </a:t>
            </a:r>
            <a:r>
              <a:rPr lang="fr-FR" dirty="0" err="1" smtClean="0"/>
              <a:t>Dupeyrou</a:t>
            </a:r>
            <a:r>
              <a:rPr lang="fr-FR" dirty="0"/>
              <a:t> </a:t>
            </a:r>
            <a:r>
              <a:rPr lang="fr-FR" dirty="0" smtClean="0"/>
              <a:t>(Neuchâtel) </a:t>
            </a:r>
            <a:r>
              <a:rPr lang="fr-FR" dirty="0" smtClean="0">
                <a:sym typeface="Wingdings" panose="05000000000000000000" pitchFamily="2" charset="2"/>
              </a:rPr>
              <a:t> Auberge, </a:t>
            </a:r>
            <a:r>
              <a:rPr lang="fr-FR" dirty="0" err="1" smtClean="0">
                <a:sym typeface="Wingdings" panose="05000000000000000000" pitchFamily="2" charset="2"/>
              </a:rPr>
              <a:t>Avenches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/>
          <a:srcRect l="40219" t="18713" r="17517" b="42547"/>
          <a:stretch>
            <a:fillRect/>
          </a:stretch>
        </p:blipFill>
        <p:spPr bwMode="auto">
          <a:xfrm>
            <a:off x="1043608" y="2087562"/>
            <a:ext cx="7056784" cy="422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95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306" y="5966792"/>
            <a:ext cx="8229600" cy="774576"/>
          </a:xfrm>
        </p:spPr>
        <p:txBody>
          <a:bodyPr>
            <a:normAutofit/>
          </a:bodyPr>
          <a:lstStyle/>
          <a:p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Visite de l’usine </a:t>
            </a:r>
            <a:r>
              <a:rPr lang="fr-FR" sz="1800" b="1" spc="0" dirty="0" err="1" smtClean="0">
                <a:solidFill>
                  <a:schemeClr val="tx1"/>
                </a:solidFill>
                <a:latin typeface="+mn-lt"/>
              </a:rPr>
              <a:t>Philipp</a:t>
            </a:r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 Morris</a:t>
            </a:r>
            <a:r>
              <a:rPr lang="fr-FR" sz="1800" b="1" spc="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« entre les lignes jaunes </a:t>
            </a: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»</a:t>
            </a:r>
            <a:br>
              <a:rPr lang="fr-FR" sz="1800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Philip Morris, Neuchâtel</a:t>
            </a:r>
            <a:endParaRPr lang="fr-FR" sz="18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290" name="Picture 2" descr="Affichage de 13237878_1690293054567739_1638656134523518426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t="10285" r="18123"/>
          <a:stretch/>
        </p:blipFill>
        <p:spPr bwMode="auto">
          <a:xfrm>
            <a:off x="1105569" y="782216"/>
            <a:ext cx="6932863" cy="501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64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1" spc="0" dirty="0">
                <a:solidFill>
                  <a:schemeClr val="tx1"/>
                </a:solidFill>
                <a:latin typeface="+mn-lt"/>
              </a:rPr>
              <a:t>Une entreprise historique du Lac de </a:t>
            </a:r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Neuchâtel</a:t>
            </a:r>
            <a:br>
              <a:rPr lang="fr-FR" sz="1800" b="1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Philip Morris, Neuchâtel</a:t>
            </a:r>
            <a:endParaRPr lang="fr-FR" sz="18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314" name="Picture 2" descr="Affichage de IMG_38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8"/>
          <a:stretch/>
        </p:blipFill>
        <p:spPr bwMode="auto">
          <a:xfrm>
            <a:off x="755576" y="1484784"/>
            <a:ext cx="3590925" cy="43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ffichage de Snapchat-16428643372126979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10561" r="24340" b="13704"/>
          <a:stretch/>
        </p:blipFill>
        <p:spPr bwMode="auto">
          <a:xfrm>
            <a:off x="4355976" y="1484783"/>
            <a:ext cx="4099035" cy="43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82603" y="5908630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3 tabacs</a:t>
            </a:r>
          </a:p>
          <a:p>
            <a:r>
              <a:rPr lang="fr-FR" dirty="0"/>
              <a:t>Philip Morris, Neuchâtel</a:t>
            </a:r>
            <a:endParaRPr lang="fr-FR" b="1" dirty="0" smtClean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21451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718082"/>
            <a:ext cx="9361040" cy="990600"/>
          </a:xfrm>
        </p:spPr>
        <p:txBody>
          <a:bodyPr>
            <a:noAutofit/>
          </a:bodyPr>
          <a:lstStyle/>
          <a:p>
            <a:r>
              <a:rPr lang="fr-FR" sz="1700" b="1" spc="0" dirty="0" smtClean="0">
                <a:solidFill>
                  <a:schemeClr val="tx1"/>
                </a:solidFill>
                <a:latin typeface="+mn-lt"/>
              </a:rPr>
              <a:t>Centre Suisse d’électronique et de microtechnique « une politique RH à la Suisse »</a:t>
            </a:r>
            <a:br>
              <a:rPr lang="fr-FR" sz="1700" b="1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700" spc="0" dirty="0" smtClean="0">
                <a:solidFill>
                  <a:schemeClr val="tx1"/>
                </a:solidFill>
                <a:latin typeface="+mn-lt"/>
              </a:rPr>
              <a:t>CSEM, Neuchâtel</a:t>
            </a:r>
            <a:endParaRPr lang="fr-FR" sz="17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338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3" b="31742"/>
          <a:stretch/>
        </p:blipFill>
        <p:spPr bwMode="auto">
          <a:xfrm>
            <a:off x="86670" y="980728"/>
            <a:ext cx="897066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19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CSEM Neuchâtel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Créaholic</a:t>
            </a:r>
            <a:r>
              <a:rPr lang="fr-FR" dirty="0" smtClean="0">
                <a:sym typeface="Wingdings" panose="05000000000000000000" pitchFamily="2" charset="2"/>
              </a:rPr>
              <a:t>, Bienne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/>
          <a:srcRect l="39329" t="21311" r="22671" b="43607"/>
          <a:stretch>
            <a:fillRect/>
          </a:stretch>
        </p:blipFill>
        <p:spPr bwMode="auto">
          <a:xfrm>
            <a:off x="827584" y="1917700"/>
            <a:ext cx="7416824" cy="424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857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5814020"/>
            <a:ext cx="8892480" cy="990600"/>
          </a:xfrm>
        </p:spPr>
        <p:txBody>
          <a:bodyPr>
            <a:noAutofit/>
          </a:bodyPr>
          <a:lstStyle/>
          <a:p>
            <a:r>
              <a:rPr lang="fr-FR" sz="1800" b="1" spc="0" dirty="0" err="1" smtClean="0">
                <a:solidFill>
                  <a:schemeClr val="tx1"/>
                </a:solidFill>
                <a:latin typeface="+mn-lt"/>
              </a:rPr>
              <a:t>Créaolic</a:t>
            </a:r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, spécialistes dans l’accompagnement de « the </a:t>
            </a:r>
            <a:r>
              <a:rPr lang="fr-FR" sz="1800" b="1" spc="0" dirty="0" err="1" smtClean="0">
                <a:solidFill>
                  <a:schemeClr val="tx1"/>
                </a:solidFill>
                <a:latin typeface="+mn-lt"/>
              </a:rPr>
              <a:t>valley</a:t>
            </a:r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 of </a:t>
            </a:r>
            <a:r>
              <a:rPr lang="fr-FR" sz="1800" b="1" spc="0" dirty="0" err="1" smtClean="0">
                <a:solidFill>
                  <a:schemeClr val="tx1"/>
                </a:solidFill>
                <a:latin typeface="+mn-lt"/>
              </a:rPr>
              <a:t>death</a:t>
            </a:r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 »*</a:t>
            </a: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800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800" spc="0" dirty="0" err="1" smtClean="0">
                <a:solidFill>
                  <a:schemeClr val="tx1"/>
                </a:solidFill>
                <a:latin typeface="+mn-lt"/>
              </a:rPr>
              <a:t>Créaholic</a:t>
            </a: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, Bienne</a:t>
            </a:r>
            <a:r>
              <a:rPr lang="fr-FR" sz="1800" i="1" spc="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800" i="1" spc="0" dirty="0" smtClean="0">
                <a:solidFill>
                  <a:schemeClr val="tx1"/>
                </a:solidFill>
                <a:latin typeface="+mn-lt"/>
              </a:rPr>
            </a:br>
            <a:endParaRPr lang="fr-FR" sz="1800" i="1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362" name="Picture 2" descr="Affichage de IMG_3064 CREAHOLI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9106"/>
          <a:stretch/>
        </p:blipFill>
        <p:spPr bwMode="auto">
          <a:xfrm>
            <a:off x="882581" y="589655"/>
            <a:ext cx="7073796" cy="42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ffichage de Snapchat-20796677720328693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31344" r="4038" b="51874"/>
          <a:stretch/>
        </p:blipFill>
        <p:spPr bwMode="auto">
          <a:xfrm>
            <a:off x="882581" y="4869160"/>
            <a:ext cx="7056785" cy="8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32617" y="6292116"/>
            <a:ext cx="7032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* La période avant le lancement d’une innovation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633253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90600"/>
          </a:xfrm>
        </p:spPr>
        <p:txBody>
          <a:bodyPr/>
          <a:lstStyle/>
          <a:p>
            <a:r>
              <a:rPr lang="fr-FR" dirty="0" smtClean="0"/>
              <a:t>Bienne </a:t>
            </a:r>
            <a:r>
              <a:rPr lang="fr-FR" dirty="0" smtClean="0">
                <a:sym typeface="Wingdings" panose="05000000000000000000" pitchFamily="2" charset="2"/>
              </a:rPr>
              <a:t> Fribourg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/>
          <a:srcRect l="40961" t="17728" r="17380" b="41891"/>
          <a:stretch>
            <a:fillRect/>
          </a:stretch>
        </p:blipFill>
        <p:spPr bwMode="auto">
          <a:xfrm>
            <a:off x="755576" y="1843722"/>
            <a:ext cx="7632848" cy="43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6203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0331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Départ de Lyon, Jeudi 26 mai 2016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/>
          <a:srcRect l="46699" t="17070" r="13720" b="43302"/>
          <a:stretch>
            <a:fillRect/>
          </a:stretch>
        </p:blipFill>
        <p:spPr bwMode="auto">
          <a:xfrm>
            <a:off x="719572" y="1916832"/>
            <a:ext cx="770485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0809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27576" y="5805264"/>
            <a:ext cx="1964904" cy="774576"/>
          </a:xfrm>
        </p:spPr>
        <p:txBody>
          <a:bodyPr>
            <a:normAutofit/>
          </a:bodyPr>
          <a:lstStyle/>
          <a:p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Fribourg</a:t>
            </a:r>
            <a:endParaRPr lang="fr-FR" sz="18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https://scontent-mrs1-1.xx.fbcdn.net/v/t1.0-9/13325539_10208312444622112_8534046457764414881_n.jpg?oh=659e4756c7fab480add5ffedf2e8e4c5&amp;oe=57F17D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655" y="890718"/>
            <a:ext cx="4392488" cy="549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80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Avenches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Pully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048378" cy="439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16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216" y="5755580"/>
            <a:ext cx="8229600" cy="990600"/>
          </a:xfrm>
        </p:spPr>
        <p:txBody>
          <a:bodyPr>
            <a:noAutofit/>
          </a:bodyPr>
          <a:lstStyle/>
          <a:p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Rencontres à la Mairie de Pully </a:t>
            </a: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800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Pully</a:t>
            </a:r>
            <a:endParaRPr lang="fr-FR" sz="18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386" name="Picture 2" descr="Affichage de DSCF64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716"/>
          <a:stretch/>
        </p:blipFill>
        <p:spPr bwMode="auto">
          <a:xfrm>
            <a:off x="755576" y="908719"/>
            <a:ext cx="7920880" cy="48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5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4411" y="5837907"/>
            <a:ext cx="5655781" cy="990600"/>
          </a:xfrm>
        </p:spPr>
        <p:txBody>
          <a:bodyPr>
            <a:noAutofit/>
          </a:bodyPr>
          <a:lstStyle/>
          <a:p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Garden Party RH</a:t>
            </a: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fr-FR" sz="1800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Mairie de Pully</a:t>
            </a:r>
            <a:endParaRPr lang="fr-FR" sz="18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410" name="Picture 2" descr="Affichage de DSCF64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4"/>
          <a:stretch/>
        </p:blipFill>
        <p:spPr bwMode="auto">
          <a:xfrm>
            <a:off x="644411" y="692696"/>
            <a:ext cx="8047445" cy="519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7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Pully </a:t>
            </a:r>
            <a:r>
              <a:rPr lang="fr-FR" dirty="0" smtClean="0">
                <a:sym typeface="Wingdings" panose="05000000000000000000" pitchFamily="2" charset="2"/>
              </a:rPr>
              <a:t> Lausanne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/>
          <a:srcRect l="35975" t="17705" r="21196" b="42623"/>
          <a:stretch>
            <a:fillRect/>
          </a:stretch>
        </p:blipFill>
        <p:spPr bwMode="auto">
          <a:xfrm>
            <a:off x="1043608" y="1985644"/>
            <a:ext cx="6840759" cy="396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291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content-cdg2-1.xx.fbcdn.net/v/t34.0-12/13487662_10154007762189230_1455425951_n.jpg?oh=268a6c867573f03d857ddbfcdc2747bf&amp;oe=576BB879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4071934" y="500043"/>
            <a:ext cx="3714776" cy="27860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6" name="Picture 2" descr="https://scontent-cdg2-1.xx.fbcdn.net/v/t34.0-12/13487428_10154007771009230_264842722_n.jpg?oh=696a13826a34cbfd3dea7e93a630ca54&amp;oe=576B4313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4071934" y="3214686"/>
            <a:ext cx="3714776" cy="278608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Affichage de 13268075_10154299778844701_4829746563753546732_o.jpg"/>
          <p:cNvPicPr>
            <a:picLocks noChangeAspect="1" noChangeArrowheads="1"/>
          </p:cNvPicPr>
          <p:nvPr/>
        </p:nvPicPr>
        <p:blipFill>
          <a:blip r:embed="rId5">
            <a:lum bright="10000" contrast="10000"/>
          </a:blip>
          <a:srcRect/>
          <a:stretch>
            <a:fillRect/>
          </a:stretch>
        </p:blipFill>
        <p:spPr bwMode="auto">
          <a:xfrm>
            <a:off x="357158" y="428604"/>
            <a:ext cx="3614866" cy="553874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ZoneTexte 4"/>
          <p:cNvSpPr txBox="1"/>
          <p:nvPr/>
        </p:nvSpPr>
        <p:spPr>
          <a:xfrm>
            <a:off x="471562" y="6002264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</a:t>
            </a:r>
            <a:r>
              <a:rPr lang="fr-FR" b="1" dirty="0" smtClean="0"/>
              <a:t>ne ville aux multiples facettes</a:t>
            </a:r>
            <a:r>
              <a:rPr lang="fr-FR" dirty="0" smtClean="0"/>
              <a:t>, </a:t>
            </a:r>
          </a:p>
          <a:p>
            <a:r>
              <a:rPr lang="fr-FR" dirty="0" smtClean="0"/>
              <a:t>Lausanne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590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fichage de IMG_39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89" y="641778"/>
            <a:ext cx="4409985" cy="588356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967734" y="1928802"/>
            <a:ext cx="4167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L’expertise suisse au service du monde sportif, </a:t>
            </a:r>
          </a:p>
          <a:p>
            <a:r>
              <a:rPr lang="fr-FR" dirty="0" smtClean="0"/>
              <a:t>Musée de jeux Olympiques, Lausanne </a:t>
            </a:r>
          </a:p>
        </p:txBody>
      </p:sp>
    </p:spTree>
    <p:extLst>
      <p:ext uri="{BB962C8B-B14F-4D97-AF65-F5344CB8AC3E}">
        <p14:creationId xmlns:p14="http://schemas.microsoft.com/office/powerpoint/2010/main" val="2104799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5229200"/>
            <a:ext cx="8640960" cy="1224136"/>
          </a:xfrm>
        </p:spPr>
        <p:txBody>
          <a:bodyPr>
            <a:noAutofit/>
          </a:bodyPr>
          <a:lstStyle/>
          <a:p>
            <a:pPr marL="9525" indent="-9525" algn="just">
              <a:buNone/>
            </a:pPr>
            <a:r>
              <a:rPr lang="fr-FR" sz="1800" kern="900" dirty="0" smtClean="0"/>
              <a:t>Fin d’un périple très enrichissant humainement et culturellement, nous repartons tous avec de bonnes pratiques en Ressources Humaines ainsi qu’une ouverture d’esprit supplémentaire</a:t>
            </a:r>
            <a:r>
              <a:rPr lang="fr-FR" sz="1800" i="1" kern="900" dirty="0" smtClean="0"/>
              <a:t>.</a:t>
            </a:r>
          </a:p>
          <a:p>
            <a:pPr marL="9525" indent="-9525" algn="just">
              <a:buNone/>
            </a:pPr>
            <a:r>
              <a:rPr lang="fr-FR" sz="1800" b="1" kern="900" dirty="0" smtClean="0"/>
              <a:t>Lac Léman, Lausanne</a:t>
            </a:r>
            <a:endParaRPr lang="fr-FR" sz="1800" b="1" kern="900" dirty="0"/>
          </a:p>
        </p:txBody>
      </p:sp>
      <p:pic>
        <p:nvPicPr>
          <p:cNvPr id="1030" name="Picture 6" descr="Affichage de IMG_4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10687"/>
            <a:ext cx="9144000" cy="2742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5101"/>
            <a:ext cx="4032448" cy="604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16016" y="515719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 smtClean="0"/>
              <a:t>« </a:t>
            </a:r>
            <a:r>
              <a:rPr lang="fr-FR" b="1" i="1" dirty="0" smtClean="0"/>
              <a:t>Haute école arc ingénierie, là où tout commence.</a:t>
            </a:r>
            <a:r>
              <a:rPr lang="fr-FR" b="1" dirty="0" smtClean="0"/>
              <a:t> </a:t>
            </a:r>
            <a:r>
              <a:rPr lang="fr-FR" b="1" dirty="0" smtClean="0">
                <a:solidFill>
                  <a:schemeClr val="accent3"/>
                </a:solidFill>
              </a:rPr>
              <a:t>» </a:t>
            </a:r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Neuchâtel. </a:t>
            </a:r>
          </a:p>
        </p:txBody>
      </p:sp>
    </p:spTree>
    <p:extLst>
      <p:ext uri="{BB962C8B-B14F-4D97-AF65-F5344CB8AC3E}">
        <p14:creationId xmlns:p14="http://schemas.microsoft.com/office/powerpoint/2010/main" val="344757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24336" r="2"/>
          <a:stretch/>
        </p:blipFill>
        <p:spPr bwMode="auto">
          <a:xfrm>
            <a:off x="1115616" y="692696"/>
            <a:ext cx="6907240" cy="489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43608" y="580526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Philippe </a:t>
            </a:r>
            <a:r>
              <a:rPr lang="fr-FR" b="1" dirty="0" err="1" smtClean="0"/>
              <a:t>Grize</a:t>
            </a:r>
            <a:r>
              <a:rPr lang="fr-FR" b="1" dirty="0" smtClean="0"/>
              <a:t>. Directeur « Osez… Pensez… Créez ! »</a:t>
            </a:r>
          </a:p>
          <a:p>
            <a:r>
              <a:rPr lang="fr-FR" dirty="0" smtClean="0"/>
              <a:t>Haute école, Neuchâtel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653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Neuchâtel Centre </a:t>
            </a:r>
            <a:r>
              <a:rPr lang="fr-FR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La chaux-de-fonds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/>
          <a:srcRect l="44878" t="20353" r="16247" b="43663"/>
          <a:stretch>
            <a:fillRect/>
          </a:stretch>
        </p:blipFill>
        <p:spPr bwMode="auto">
          <a:xfrm>
            <a:off x="755577" y="1916832"/>
            <a:ext cx="7632847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99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12768" cy="518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39552" y="593467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Parc Scientifique et technologique.  « De la formation à l’innovation »</a:t>
            </a:r>
          </a:p>
          <a:p>
            <a:r>
              <a:rPr lang="fr-FR" dirty="0" err="1" smtClean="0"/>
              <a:t>Néode</a:t>
            </a:r>
            <a:r>
              <a:rPr lang="fr-FR" dirty="0" smtClean="0"/>
              <a:t>, Neuchâtel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261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92" y="2601096"/>
            <a:ext cx="2731276" cy="1825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491" y="775451"/>
            <a:ext cx="2731277" cy="1825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6" y="764704"/>
            <a:ext cx="3305966" cy="571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ffichage de DSC_34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77" y="4423420"/>
            <a:ext cx="2741057" cy="2054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91672" y="569420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La médecine de demain</a:t>
            </a:r>
          </a:p>
          <a:p>
            <a:r>
              <a:rPr lang="fr-FR" dirty="0" err="1" smtClean="0"/>
              <a:t>Néode</a:t>
            </a:r>
            <a:r>
              <a:rPr lang="fr-FR" dirty="0" smtClean="0"/>
              <a:t>, Neuchâtel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895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5209" r="11860" b="6250"/>
          <a:stretch/>
        </p:blipFill>
        <p:spPr bwMode="auto">
          <a:xfrm>
            <a:off x="757906" y="764704"/>
            <a:ext cx="762818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71600" y="587727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Miniaturisation du contrôle à distance des données médicales </a:t>
            </a:r>
          </a:p>
          <a:p>
            <a:r>
              <a:rPr lang="fr-FR" dirty="0" err="1" smtClean="0"/>
              <a:t>Néode</a:t>
            </a:r>
            <a:r>
              <a:rPr lang="fr-FR" dirty="0" smtClean="0"/>
              <a:t>, Neuchâtel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590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ffichage de 13268391_10154299772494701_98666978420980938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2978736" cy="527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043608" y="6021289"/>
            <a:ext cx="5534186" cy="692696"/>
          </a:xfrm>
        </p:spPr>
        <p:txBody>
          <a:bodyPr>
            <a:normAutofit/>
          </a:bodyPr>
          <a:lstStyle/>
          <a:p>
            <a:r>
              <a:rPr lang="fr-FR" sz="1800" b="1" spc="0" dirty="0" smtClean="0">
                <a:solidFill>
                  <a:schemeClr val="tx1"/>
                </a:solidFill>
                <a:latin typeface="+mn-lt"/>
              </a:rPr>
              <a:t>« Le diable se cache dans les détails » </a:t>
            </a:r>
            <a:br>
              <a:rPr lang="fr-FR" sz="1800" b="1" spc="0" dirty="0" smtClean="0">
                <a:solidFill>
                  <a:schemeClr val="tx1"/>
                </a:solidFill>
                <a:latin typeface="+mn-lt"/>
              </a:rPr>
            </a:br>
            <a:r>
              <a:rPr lang="fr-FR" sz="1800" spc="0" dirty="0" smtClean="0">
                <a:solidFill>
                  <a:schemeClr val="tx1"/>
                </a:solidFill>
                <a:latin typeface="+mn-lt"/>
              </a:rPr>
              <a:t>Cartier, Neuchâtel</a:t>
            </a:r>
            <a:endParaRPr lang="fr-FR" sz="1800" spc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200" name="Picture 8" descr="Affichage de 13316842_10154299772744701_5646122718064913117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8449"/>
          <a:stretch/>
        </p:blipFill>
        <p:spPr bwMode="auto">
          <a:xfrm>
            <a:off x="4845636" y="692696"/>
            <a:ext cx="2973478" cy="5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04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Personnalisé 3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BF0000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0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1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2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3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4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5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6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7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8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19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0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1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2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3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4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5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26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3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4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5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6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7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8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ppt/theme/themeOverride9.xml><?xml version="1.0" encoding="utf-8"?>
<a:themeOverride xmlns:a="http://schemas.openxmlformats.org/drawingml/2006/main">
  <a:clrScheme name="Personnalisé 3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BF0000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201</Words>
  <Application>Microsoft Office PowerPoint</Application>
  <PresentationFormat>Affichage à l'écran (4:3)</PresentationFormat>
  <Paragraphs>44</Paragraphs>
  <Slides>27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Clarté</vt:lpstr>
      <vt:lpstr>Master rhO</vt:lpstr>
      <vt:lpstr>Départ de Lyon, Jeudi 26 mai 2016</vt:lpstr>
      <vt:lpstr>Présentation PowerPoint</vt:lpstr>
      <vt:lpstr>Présentation PowerPoint</vt:lpstr>
      <vt:lpstr>Neuchâtel Centre  La chaux-de-fonds</vt:lpstr>
      <vt:lpstr>Présentation PowerPoint</vt:lpstr>
      <vt:lpstr>Présentation PowerPoint</vt:lpstr>
      <vt:lpstr>Présentation PowerPoint</vt:lpstr>
      <vt:lpstr>« Le diable se cache dans les détails »  Cartier, Neuchâtel</vt:lpstr>
      <vt:lpstr>Présentation PowerPoint</vt:lpstr>
      <vt:lpstr>Présentation PowerPoint</vt:lpstr>
      <vt:lpstr>Diner rencontre élèves / Professionnels.  Hôtel DuPeyrou, Neuchâtel </vt:lpstr>
      <vt:lpstr>Hotel Dupeyrou (Neuchâtel)  Auberge, Avenches</vt:lpstr>
      <vt:lpstr>Visite de l’usine Philipp Morris « entre les lignes jaunes » Philip Morris, Neuchâtel</vt:lpstr>
      <vt:lpstr>Une entreprise historique du Lac de Neuchâtel Philip Morris, Neuchâtel</vt:lpstr>
      <vt:lpstr>Centre Suisse d’électronique et de microtechnique « une politique RH à la Suisse » CSEM, Neuchâtel</vt:lpstr>
      <vt:lpstr>CSEM Neuchâtel  Créaholic, Bienne</vt:lpstr>
      <vt:lpstr>Créaolic, spécialistes dans l’accompagnement de « the valley of death »* Créaholic, Bienne </vt:lpstr>
      <vt:lpstr>Bienne  Fribourg</vt:lpstr>
      <vt:lpstr>Fribourg</vt:lpstr>
      <vt:lpstr>Avenches  Pully</vt:lpstr>
      <vt:lpstr>Rencontres à la Mairie de Pully  Pully</vt:lpstr>
      <vt:lpstr>Garden Party RH Mairie de Pully</vt:lpstr>
      <vt:lpstr>Pully  Lausanne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Eléa</dc:creator>
  <cp:lastModifiedBy>CARPENTIER Aurelien</cp:lastModifiedBy>
  <cp:revision>23</cp:revision>
  <dcterms:created xsi:type="dcterms:W3CDTF">2016-06-21T12:32:52Z</dcterms:created>
  <dcterms:modified xsi:type="dcterms:W3CDTF">2016-07-05T06:47:33Z</dcterms:modified>
</cp:coreProperties>
</file>